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302" r:id="rId4"/>
    <p:sldId id="285" r:id="rId5"/>
    <p:sldId id="290" r:id="rId6"/>
    <p:sldId id="260" r:id="rId7"/>
    <p:sldId id="287" r:id="rId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618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56BA1-6DE3-4F74-8061-89ABD0940206}" type="datetimeFigureOut">
              <a:rPr lang="ru-RU"/>
              <a:pPr>
                <a:defRPr/>
              </a:pPr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DDCD6-E8A3-44DC-9B81-2A63B6F932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12000">
        <p:dissolve/>
      </p:transition>
    </mc:Choice>
    <mc:Fallback>
      <p:transition advClick="0" advTm="12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A3CA1-8015-4571-8544-114C4F52BF39}" type="datetimeFigureOut">
              <a:rPr lang="ru-RU"/>
              <a:pPr>
                <a:defRPr/>
              </a:pPr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49F81-310C-4CB9-B6DA-5E1A8F9B02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12000">
        <p:dissolve/>
      </p:transition>
    </mc:Choice>
    <mc:Fallback>
      <p:transition advClick="0" advTm="12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AC645-C6FE-4C3F-AACC-2CB7516F9805}" type="datetimeFigureOut">
              <a:rPr lang="ru-RU"/>
              <a:pPr>
                <a:defRPr/>
              </a:pPr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8B07D-DEDD-43E4-80CD-6DBDAF747E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12000">
        <p:dissolve/>
      </p:transition>
    </mc:Choice>
    <mc:Fallback>
      <p:transition advClick="0" advTm="12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ADD65-352B-480F-8898-1283B0AC0DD6}" type="datetimeFigureOut">
              <a:rPr lang="ru-RU"/>
              <a:pPr>
                <a:defRPr/>
              </a:pPr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7129-FD71-4E5D-9065-F98302FEB1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12000">
        <p:dissolve/>
      </p:transition>
    </mc:Choice>
    <mc:Fallback>
      <p:transition advClick="0" advTm="12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A7C5A-E96D-43DF-B2AB-92126322EE51}" type="datetimeFigureOut">
              <a:rPr lang="ru-RU"/>
              <a:pPr>
                <a:defRPr/>
              </a:pPr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D0959-F953-4FA0-80BA-565C06F35A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12000">
        <p:dissolve/>
      </p:transition>
    </mc:Choice>
    <mc:Fallback>
      <p:transition advClick="0" advTm="12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B377-F1BA-41FF-9593-CB2DFA11EF62}" type="datetimeFigureOut">
              <a:rPr lang="ru-RU"/>
              <a:pPr>
                <a:defRPr/>
              </a:pPr>
              <a:t>27.04.2016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52BF1-1EF8-49EC-8F6E-89AA39E8A9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12000">
        <p:dissolve/>
      </p:transition>
    </mc:Choice>
    <mc:Fallback>
      <p:transition advClick="0" advTm="12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48267-E51E-44DA-A7CC-8BDB2EDACF97}" type="datetimeFigureOut">
              <a:rPr lang="ru-RU"/>
              <a:pPr>
                <a:defRPr/>
              </a:pPr>
              <a:t>27.04.2016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BAF53-3E41-4179-BDEB-3212D62EA5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12000">
        <p:dissolve/>
      </p:transition>
    </mc:Choice>
    <mc:Fallback>
      <p:transition advClick="0" advTm="12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FC1E9-FC4C-470B-BF45-CB6D81FC4F37}" type="datetimeFigureOut">
              <a:rPr lang="ru-RU"/>
              <a:pPr>
                <a:defRPr/>
              </a:pPr>
              <a:t>27.04.2016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5EE38-62B0-4F95-BD6A-AF243FF367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12000">
        <p:dissolve/>
      </p:transition>
    </mc:Choice>
    <mc:Fallback>
      <p:transition advClick="0" advTm="12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0ED19-1735-4922-9879-616CD7A827BE}" type="datetimeFigureOut">
              <a:rPr lang="ru-RU"/>
              <a:pPr>
                <a:defRPr/>
              </a:pPr>
              <a:t>27.04.2016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2E318-92C2-48F5-96A5-48A6CB85AA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12000">
        <p:dissolve/>
      </p:transition>
    </mc:Choice>
    <mc:Fallback>
      <p:transition advClick="0" advTm="12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48F79-912A-4983-9240-8C0597275922}" type="datetimeFigureOut">
              <a:rPr lang="ru-RU"/>
              <a:pPr>
                <a:defRPr/>
              </a:pPr>
              <a:t>27.04.2016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68D69-487F-4617-84FF-FAE8C25C44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12000">
        <p:dissolve/>
      </p:transition>
    </mc:Choice>
    <mc:Fallback>
      <p:transition advClick="0" advTm="12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D25E9-BB65-4F2E-A8AC-64415B5A0FD9}" type="datetimeFigureOut">
              <a:rPr lang="ru-RU"/>
              <a:pPr>
                <a:defRPr/>
              </a:pPr>
              <a:t>27.04.2016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765A6-BA21-4FF8-8022-F0AECA7282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12000">
        <p:dissolve/>
      </p:transition>
    </mc:Choice>
    <mc:Fallback>
      <p:transition advClick="0" advTm="12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736E8DC-BA50-4A2E-89D3-BFA06B478E8B}" type="datetimeFigureOut">
              <a:rPr lang="ru-RU"/>
              <a:pPr>
                <a:defRPr/>
              </a:pPr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0EB567-A6E6-4C8F-BEB4-718FA34AF0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mc:AlternateContent xmlns:mc="http://schemas.openxmlformats.org/markup-compatibility/2006">
    <mc:Choice xmlns:p14="http://schemas.microsoft.com/office/powerpoint/2010/main" xmlns="" Requires="p14">
      <p:transition p14:dur="250" advClick="0" advTm="12000">
        <p:dissolve/>
      </p:transition>
    </mc:Choice>
    <mc:Fallback>
      <p:transition advClick="0" advTm="12000">
        <p:dissolv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116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49359" y="1286200"/>
            <a:ext cx="5942641" cy="4178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207393" y="0"/>
            <a:ext cx="11760647" cy="1371600"/>
          </a:xfrm>
        </p:spPr>
        <p:txBody>
          <a:bodyPr/>
          <a:lstStyle/>
          <a:p>
            <a:pPr algn="r"/>
            <a:r>
              <a:rPr lang="ru-RU" sz="3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3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Внеурочная деятельность -</a:t>
            </a:r>
            <a:r>
              <a:rPr lang="ru-RU" sz="3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составная часть учебно-    воспитательного </a:t>
            </a:r>
            <a:r>
              <a:rPr lang="ru-RU" sz="3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процесса </a:t>
            </a:r>
            <a:endParaRPr lang="ru-RU" sz="36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539" y="879894"/>
            <a:ext cx="5669683" cy="425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17484" y="5451893"/>
            <a:ext cx="8541247" cy="1271849"/>
          </a:xfrm>
        </p:spPr>
        <p:txBody>
          <a:bodyPr/>
          <a:lstStyle/>
          <a:p>
            <a:r>
              <a:rPr lang="ru-RU" b="1" dirty="0">
                <a:latin typeface="Batang" panose="02030600000101010101" pitchFamily="18" charset="-127"/>
                <a:ea typeface="Batang" panose="02030600000101010101" pitchFamily="18" charset="-127"/>
              </a:rPr>
              <a:t>Творческий отчёт учителя русского языка и литературы МКОУ </a:t>
            </a:r>
            <a:r>
              <a:rPr lang="ru-RU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Коршевская</a:t>
            </a:r>
            <a:r>
              <a:rPr lang="ru-RU" b="1" dirty="0">
                <a:latin typeface="Batang" panose="02030600000101010101" pitchFamily="18" charset="-127"/>
                <a:ea typeface="Batang" panose="02030600000101010101" pitchFamily="18" charset="-127"/>
              </a:rPr>
              <a:t> СОШ </a:t>
            </a:r>
            <a:r>
              <a:rPr lang="ru-RU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Сажениной</a:t>
            </a:r>
            <a:r>
              <a:rPr lang="ru-RU" b="1" dirty="0">
                <a:latin typeface="Batang" panose="02030600000101010101" pitchFamily="18" charset="-127"/>
                <a:ea typeface="Batang" panose="02030600000101010101" pitchFamily="18" charset="-127"/>
              </a:rPr>
              <a:t> Валентины </a:t>
            </a:r>
            <a:r>
              <a:rPr lang="ru-RU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Егоровны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" grpId="0"/>
      <p:bldP spid="1331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473102" y="893003"/>
            <a:ext cx="4441015" cy="33313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020574" cy="37654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6762750" cy="1352549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Бессмертный полк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4107" y="3347049"/>
            <a:ext cx="4681267" cy="3510951"/>
          </a:xfrm>
          <a:prstGeom prst="rect">
            <a:avLst/>
          </a:prstGeom>
        </p:spPr>
      </p:pic>
      <p:pic>
        <p:nvPicPr>
          <p:cNvPr id="6" name="Picture 2" descr="C:\Documents and Settings\Admin\Мои документы\Районный конкурс презентаций Великая победа (Мандрыкин)\Победа к презентации оземляках 2015 февраль\DSC01433.JPG"/>
          <p:cNvPicPr>
            <a:picLocks noChangeAspect="1" noChangeArrowheads="1"/>
          </p:cNvPicPr>
          <p:nvPr/>
        </p:nvPicPr>
        <p:blipFill>
          <a:blip r:embed="rId5" cstate="print"/>
          <a:srcRect t="8475" r="3571"/>
          <a:stretch>
            <a:fillRect/>
          </a:stretch>
        </p:blipFill>
        <p:spPr bwMode="auto">
          <a:xfrm rot="4992695">
            <a:off x="245923" y="4215215"/>
            <a:ext cx="2503598" cy="2503592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67440" y="3807135"/>
            <a:ext cx="4068952" cy="305086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369683" y="345859"/>
            <a:ext cx="39481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Телемост Коршево -Воронеж-Москва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0021736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8830" y="0"/>
            <a:ext cx="3720860" cy="488195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8031" y="0"/>
            <a:ext cx="3545149" cy="4828659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438336" y="3499427"/>
            <a:ext cx="4443113" cy="311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864247" y="362308"/>
            <a:ext cx="51204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«Мой край – моё дело»</a:t>
            </a:r>
            <a:endParaRPr lang="ru-RU" sz="2800" dirty="0"/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0" y="3828288"/>
            <a:ext cx="5382883" cy="3029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287" y="365125"/>
            <a:ext cx="4278701" cy="3025775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Выступление на муниципальной научно-практической конференции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31125" y="3761118"/>
            <a:ext cx="25879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открытых уроков по литературе «Современный урок»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4479977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5289" y="2367963"/>
            <a:ext cx="3163749" cy="44900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3253" y="791308"/>
            <a:ext cx="3245027" cy="4502968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Гуськова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Елизавета,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учащаяся 10 класса МКОУ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Коршевская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СОШ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в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 краеведческая конференция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РАБОТА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«Человек, достойный памяти,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 и уважения»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153860" y="0"/>
            <a:ext cx="3810274" cy="2856803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308309" y="3970591"/>
            <a:ext cx="4003796" cy="259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227" y="0"/>
            <a:ext cx="2750447" cy="344529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540151" y="276044"/>
            <a:ext cx="343331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Гуськова Елизавета Конкурс рисунков, объявленный Московским  музеем им. Есенина и Учительской газетой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374708718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71164" y="4071668"/>
            <a:ext cx="3720836" cy="27863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4324" y="128982"/>
            <a:ext cx="4117675" cy="3459607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/>
              <a:t>Благотворительная </a:t>
            </a:r>
            <a:r>
              <a:rPr lang="ru-RU" b="1" dirty="0"/>
              <a:t>литературная акция  «Книга из рук в руки»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93798" y="4071667"/>
            <a:ext cx="3658765" cy="278633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85735" y="1293963"/>
            <a:ext cx="33700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урок в 11 классе по творчеству И.А.Бунина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"Всякая любовь - великое  счастье"</a:t>
            </a:r>
            <a:endParaRPr lang="ru-RU" sz="2800" dirty="0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6437"/>
            <a:ext cx="3136900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DSC02071"/>
          <p:cNvPicPr>
            <a:picLocks noChangeAspect="1" noChangeArrowheads="1"/>
          </p:cNvPicPr>
          <p:nvPr/>
        </p:nvPicPr>
        <p:blipFill rotWithShape="1">
          <a:blip r:embed="rId5" cstate="print"/>
          <a:srcRect l="4864" t="12943" r="1" b="8455"/>
          <a:stretch/>
        </p:blipFill>
        <p:spPr bwMode="auto">
          <a:xfrm rot="5166070">
            <a:off x="1886975" y="991748"/>
            <a:ext cx="3243838" cy="2010650"/>
          </a:xfrm>
          <a:prstGeom prst="rect">
            <a:avLst/>
          </a:prstGeom>
          <a:noFill/>
        </p:spPr>
      </p:pic>
      <p:pic>
        <p:nvPicPr>
          <p:cNvPr id="10" name="Picture 4" descr="DSC01329"/>
          <p:cNvPicPr>
            <a:picLocks noChangeAspect="1" noChangeArrowheads="1"/>
          </p:cNvPicPr>
          <p:nvPr/>
        </p:nvPicPr>
        <p:blipFill rotWithShape="1">
          <a:blip r:embed="rId6" cstate="print"/>
          <a:srcRect l="21497" t="5423" r="-1550" b="-775"/>
          <a:stretch/>
        </p:blipFill>
        <p:spPr bwMode="auto">
          <a:xfrm>
            <a:off x="1104181" y="3437775"/>
            <a:ext cx="3827610" cy="342022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52103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районных конкурсов чтецов Тимашов Никита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62310895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27803"/>
            <a:ext cx="5472528" cy="4105146"/>
          </a:xfrm>
        </p:spPr>
      </p:pic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838200" y="516166"/>
            <a:ext cx="5664201" cy="132556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работа по  МХК</a:t>
            </a:r>
          </a:p>
        </p:txBody>
      </p:sp>
      <p:pic>
        <p:nvPicPr>
          <p:cNvPr id="15364" name="Объект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2200" y="0"/>
            <a:ext cx="58007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082" y="2913970"/>
            <a:ext cx="5381443" cy="4036082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09935" y="3899142"/>
            <a:ext cx="4474129" cy="2958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1886" y="2755274"/>
            <a:ext cx="3134264" cy="410272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4994" y="0"/>
            <a:ext cx="2787143" cy="39542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849" y="0"/>
            <a:ext cx="2527708" cy="35754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6350" y="0"/>
            <a:ext cx="3043687" cy="4317967"/>
          </a:xfrm>
          <a:prstGeom prst="rect">
            <a:avLst/>
          </a:prstGeom>
        </p:spPr>
      </p:pic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826" y="1800210"/>
            <a:ext cx="3465314" cy="4805542"/>
          </a:xfrm>
        </p:spPr>
      </p:pic>
      <p:pic>
        <p:nvPicPr>
          <p:cNvPr id="7" name="Picture 4" descr="DSC0207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0066" y="3726611"/>
            <a:ext cx="3758721" cy="2819041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4472" y="3185435"/>
            <a:ext cx="2591528" cy="36725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3871" y="0"/>
            <a:ext cx="3048129" cy="43196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2709" y="2173856"/>
            <a:ext cx="2909291" cy="41147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9671" y="2484408"/>
            <a:ext cx="3043901" cy="43735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498372">
            <a:off x="4456885" y="1666784"/>
            <a:ext cx="2703289" cy="2030449"/>
          </a:xfrm>
          <a:prstGeom prst="rect">
            <a:avLst/>
          </a:prstGeom>
        </p:spPr>
      </p:pic>
      <p:pic>
        <p:nvPicPr>
          <p:cNvPr id="17" name="Picture 6" descr="DSC02037"/>
          <p:cNvPicPr>
            <a:picLocks noChangeAspect="1" noChangeArrowheads="1"/>
          </p:cNvPicPr>
          <p:nvPr/>
        </p:nvPicPr>
        <p:blipFill>
          <a:blip r:embed="rId12" cstate="print"/>
          <a:srcRect r="2462" b="11453"/>
          <a:stretch>
            <a:fillRect/>
          </a:stretch>
        </p:blipFill>
        <p:spPr bwMode="auto">
          <a:xfrm rot="16200000">
            <a:off x="1384251" y="4606959"/>
            <a:ext cx="2678338" cy="1823744"/>
          </a:xfrm>
          <a:prstGeom prst="rect">
            <a:avLst/>
          </a:prstGeom>
          <a:noFill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6929" y="0"/>
            <a:ext cx="2296943" cy="32205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607" y="347872"/>
            <a:ext cx="6936827" cy="1325563"/>
          </a:xfrm>
        </p:spPr>
        <p:txBody>
          <a:bodyPr/>
          <a:lstStyle/>
          <a:p>
            <a:r>
              <a:rPr lang="ru-RU" b="1" dirty="0" smtClean="0"/>
              <a:t>Наши достижения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90623718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89</Words>
  <Application>Microsoft Office PowerPoint</Application>
  <PresentationFormat>Произвольный</PresentationFormat>
  <Paragraphs>14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 Внеурочная деятельность - составная часть учебно-    воспитательного процесса </vt:lpstr>
      <vt:lpstr>Бессмертный полк</vt:lpstr>
      <vt:lpstr>Выступление на муниципальной научно-практической конференции</vt:lpstr>
      <vt:lpstr> Гуськова Елизавета,  учащаяся 10 класса МКОУ Коршевская СОШ   1 место в  районная  краеведческая конференция ИССЛЕДОВАТЕЛЬСКАЯ РАБОТА «Человек, достойный памяти, внимания и уважения»</vt:lpstr>
      <vt:lpstr> Благотворительная литературная акция  «Книга из рук в руки»</vt:lpstr>
      <vt:lpstr>Проектная работа по  МХК</vt:lpstr>
      <vt:lpstr>Наши достижения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69</cp:revision>
  <dcterms:created xsi:type="dcterms:W3CDTF">2015-05-24T10:11:28Z</dcterms:created>
  <dcterms:modified xsi:type="dcterms:W3CDTF">2016-04-27T06:02:57Z</dcterms:modified>
</cp:coreProperties>
</file>