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289" r:id="rId4"/>
    <p:sldId id="290" r:id="rId5"/>
    <p:sldId id="291" r:id="rId6"/>
    <p:sldId id="295" r:id="rId7"/>
    <p:sldId id="304" r:id="rId8"/>
    <p:sldId id="306" r:id="rId9"/>
  </p:sldIdLst>
  <p:sldSz cx="9144000" cy="6858000" type="screen4x3"/>
  <p:notesSz cx="9144000" cy="6858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09" autoAdjust="0"/>
  </p:normalViewPr>
  <p:slideViewPr>
    <p:cSldViewPr>
      <p:cViewPr>
        <p:scale>
          <a:sx n="66" d="100"/>
          <a:sy n="66" d="100"/>
        </p:scale>
        <p:origin x="-1422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AD3A2-9C7E-455C-9B18-71133856CD9C}" type="doc">
      <dgm:prSet loTypeId="urn:microsoft.com/office/officeart/2005/8/layout/cycle8" loCatId="cycle" qsTypeId="urn:microsoft.com/office/officeart/2005/8/quickstyle/simple5" qsCatId="simple" csTypeId="urn:microsoft.com/office/officeart/2005/8/colors/colorful1#1" csCatId="colorful" phldr="1"/>
      <dgm:spPr/>
    </dgm:pt>
    <dgm:pt modelId="{0BD91848-1AA8-45E3-A09D-744EBD2C8C0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Уровень самооценки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2823E9-88FC-4D5F-9BD1-9C553F9A766C}" type="parTrans" cxnId="{D6B86A5D-D299-4569-A1AC-B2C8856A72EC}">
      <dgm:prSet/>
      <dgm:spPr/>
      <dgm:t>
        <a:bodyPr/>
        <a:lstStyle/>
        <a:p>
          <a:endParaRPr lang="ru-RU"/>
        </a:p>
      </dgm:t>
    </dgm:pt>
    <dgm:pt modelId="{DC3F9D77-948F-4204-B9D6-21FD0161B6C0}" type="sibTrans" cxnId="{D6B86A5D-D299-4569-A1AC-B2C8856A72EC}">
      <dgm:prSet/>
      <dgm:spPr/>
      <dgm:t>
        <a:bodyPr/>
        <a:lstStyle/>
        <a:p>
          <a:endParaRPr lang="ru-RU"/>
        </a:p>
      </dgm:t>
    </dgm:pt>
    <dgm:pt modelId="{AA8907CA-7AA5-4284-A683-2C93253E930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Уровень тревожности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C7636B1-BF99-40AC-8C51-5379A93A0A75}" type="parTrans" cxnId="{B557D235-22D6-4B0F-9F2D-6199F8586A6E}">
      <dgm:prSet/>
      <dgm:spPr/>
      <dgm:t>
        <a:bodyPr/>
        <a:lstStyle/>
        <a:p>
          <a:endParaRPr lang="ru-RU"/>
        </a:p>
      </dgm:t>
    </dgm:pt>
    <dgm:pt modelId="{2A84B261-03AE-4CC5-AEC3-A4EF77F3F4E3}" type="sibTrans" cxnId="{B557D235-22D6-4B0F-9F2D-6199F8586A6E}">
      <dgm:prSet/>
      <dgm:spPr/>
      <dgm:t>
        <a:bodyPr/>
        <a:lstStyle/>
        <a:p>
          <a:endParaRPr lang="ru-RU"/>
        </a:p>
      </dgm:t>
    </dgm:pt>
    <dgm:pt modelId="{DF56208D-C3AA-4AE6-95BC-D712BFAB0F6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Уровень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коммуника-тивности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E823085-E803-4286-93BF-F719376ED65A}" type="parTrans" cxnId="{89290D29-8C24-4A81-AFCC-98E9D0259F8D}">
      <dgm:prSet/>
      <dgm:spPr/>
      <dgm:t>
        <a:bodyPr/>
        <a:lstStyle/>
        <a:p>
          <a:endParaRPr lang="ru-RU"/>
        </a:p>
      </dgm:t>
    </dgm:pt>
    <dgm:pt modelId="{0F9B419F-403E-4CD7-BD3C-920128247AF5}" type="sibTrans" cxnId="{89290D29-8C24-4A81-AFCC-98E9D0259F8D}">
      <dgm:prSet/>
      <dgm:spPr/>
      <dgm:t>
        <a:bodyPr/>
        <a:lstStyle/>
        <a:p>
          <a:endParaRPr lang="ru-RU"/>
        </a:p>
      </dgm:t>
    </dgm:pt>
    <dgm:pt modelId="{F907AAED-C8A3-4ED4-B1C9-B4A0FF722D29}" type="pres">
      <dgm:prSet presAssocID="{855AD3A2-9C7E-455C-9B18-71133856CD9C}" presName="compositeShape" presStyleCnt="0">
        <dgm:presLayoutVars>
          <dgm:chMax val="7"/>
          <dgm:dir/>
          <dgm:resizeHandles val="exact"/>
        </dgm:presLayoutVars>
      </dgm:prSet>
      <dgm:spPr/>
    </dgm:pt>
    <dgm:pt modelId="{054C60B8-1F52-4058-9DE3-A55BA0392152}" type="pres">
      <dgm:prSet presAssocID="{855AD3A2-9C7E-455C-9B18-71133856CD9C}" presName="wedge1" presStyleLbl="node1" presStyleIdx="0" presStyleCnt="3" custScaleX="113366" custScaleY="103919" custLinFactNeighborX="1713" custLinFactNeighborY="-110"/>
      <dgm:spPr/>
      <dgm:t>
        <a:bodyPr/>
        <a:lstStyle/>
        <a:p>
          <a:endParaRPr lang="ru-RU"/>
        </a:p>
      </dgm:t>
    </dgm:pt>
    <dgm:pt modelId="{FC9FABFF-6A1A-4CC0-A228-FD28BE2B1640}" type="pres">
      <dgm:prSet presAssocID="{855AD3A2-9C7E-455C-9B18-71133856CD9C}" presName="dummy1a" presStyleCnt="0"/>
      <dgm:spPr/>
    </dgm:pt>
    <dgm:pt modelId="{9A145B11-02C7-4CFC-AFAD-E5D490171F82}" type="pres">
      <dgm:prSet presAssocID="{855AD3A2-9C7E-455C-9B18-71133856CD9C}" presName="dummy1b" presStyleCnt="0"/>
      <dgm:spPr/>
    </dgm:pt>
    <dgm:pt modelId="{7B7F455A-5A03-46B7-ABDF-9DF145936503}" type="pres">
      <dgm:prSet presAssocID="{855AD3A2-9C7E-455C-9B18-71133856CD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3C32E-F9B2-4273-89D0-BE7F00BFD80E}" type="pres">
      <dgm:prSet presAssocID="{855AD3A2-9C7E-455C-9B18-71133856CD9C}" presName="wedge2" presStyleLbl="node1" presStyleIdx="1" presStyleCnt="3" custScaleX="113366" custScaleY="111477" custLinFactNeighborX="1890" custLinFactNeighborY="98"/>
      <dgm:spPr/>
      <dgm:t>
        <a:bodyPr/>
        <a:lstStyle/>
        <a:p>
          <a:endParaRPr lang="ru-RU"/>
        </a:p>
      </dgm:t>
    </dgm:pt>
    <dgm:pt modelId="{D48AAD7C-1C5A-41E4-BE06-C12B2748838B}" type="pres">
      <dgm:prSet presAssocID="{855AD3A2-9C7E-455C-9B18-71133856CD9C}" presName="dummy2a" presStyleCnt="0"/>
      <dgm:spPr/>
    </dgm:pt>
    <dgm:pt modelId="{E2CD5AA0-F57D-4284-898C-73F34F171FB9}" type="pres">
      <dgm:prSet presAssocID="{855AD3A2-9C7E-455C-9B18-71133856CD9C}" presName="dummy2b" presStyleCnt="0"/>
      <dgm:spPr/>
    </dgm:pt>
    <dgm:pt modelId="{3C8C769C-3876-4745-BC95-1D6E4A9692DF}" type="pres">
      <dgm:prSet presAssocID="{855AD3A2-9C7E-455C-9B18-71133856CD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1530E-0E9C-4824-A282-B911CDCD671D}" type="pres">
      <dgm:prSet presAssocID="{855AD3A2-9C7E-455C-9B18-71133856CD9C}" presName="wedge3" presStyleLbl="node1" presStyleIdx="2" presStyleCnt="3" custScaleX="113366" custScaleY="103919" custLinFactNeighborX="164" custLinFactNeighborY="-214"/>
      <dgm:spPr/>
      <dgm:t>
        <a:bodyPr/>
        <a:lstStyle/>
        <a:p>
          <a:endParaRPr lang="ru-RU"/>
        </a:p>
      </dgm:t>
    </dgm:pt>
    <dgm:pt modelId="{C1342C39-665D-404C-A760-9D9CB0AD3F7B}" type="pres">
      <dgm:prSet presAssocID="{855AD3A2-9C7E-455C-9B18-71133856CD9C}" presName="dummy3a" presStyleCnt="0"/>
      <dgm:spPr/>
    </dgm:pt>
    <dgm:pt modelId="{011C5BE6-E786-4355-A428-5DF13318FD6C}" type="pres">
      <dgm:prSet presAssocID="{855AD3A2-9C7E-455C-9B18-71133856CD9C}" presName="dummy3b" presStyleCnt="0"/>
      <dgm:spPr/>
    </dgm:pt>
    <dgm:pt modelId="{67167911-969F-4001-8E92-FCE3541F9AF3}" type="pres">
      <dgm:prSet presAssocID="{855AD3A2-9C7E-455C-9B18-71133856CD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7D33-3EC3-4E8E-85C8-1FE6897AD297}" type="pres">
      <dgm:prSet presAssocID="{DC3F9D77-948F-4204-B9D6-21FD0161B6C0}" presName="arrowWedge1" presStyleLbl="fgSibTrans2D1" presStyleIdx="0" presStyleCnt="3" custLinFactNeighborX="6344" custLinFactNeighborY="-1262"/>
      <dgm:spPr/>
    </dgm:pt>
    <dgm:pt modelId="{C62D2CC0-2009-4B8B-8BAA-FC0282E4B114}" type="pres">
      <dgm:prSet presAssocID="{2A84B261-03AE-4CC5-AEC3-A4EF77F3F4E3}" presName="arrowWedge2" presStyleLbl="fgSibTrans2D1" presStyleIdx="1" presStyleCnt="3" custScaleX="114339" custScaleY="103362" custLinFactNeighborX="63" custLinFactNeighborY="1313"/>
      <dgm:spPr/>
    </dgm:pt>
    <dgm:pt modelId="{FBED7627-B93A-4875-B5AD-CD5EA177075A}" type="pres">
      <dgm:prSet presAssocID="{0F9B419F-403E-4CD7-BD3C-920128247AF5}" presName="arrowWedge3" presStyleLbl="fgSibTrans2D1" presStyleIdx="2" presStyleCnt="3" custLinFactNeighborX="-4426" custLinFactNeighborY="-1094"/>
      <dgm:spPr/>
    </dgm:pt>
  </dgm:ptLst>
  <dgm:cxnLst>
    <dgm:cxn modelId="{A3F00465-21DD-4D92-98FB-391DCA992513}" type="presOf" srcId="{0BD91848-1AA8-45E3-A09D-744EBD2C8C0F}" destId="{054C60B8-1F52-4058-9DE3-A55BA0392152}" srcOrd="0" destOrd="0" presId="urn:microsoft.com/office/officeart/2005/8/layout/cycle8"/>
    <dgm:cxn modelId="{5A2F21B3-D381-4A56-A8C0-62D4E8A99BE4}" type="presOf" srcId="{AA8907CA-7AA5-4284-A683-2C93253E930E}" destId="{3C8C769C-3876-4745-BC95-1D6E4A9692DF}" srcOrd="1" destOrd="0" presId="urn:microsoft.com/office/officeart/2005/8/layout/cycle8"/>
    <dgm:cxn modelId="{02B7D541-8B22-4E32-9216-2C47C16027E0}" type="presOf" srcId="{855AD3A2-9C7E-455C-9B18-71133856CD9C}" destId="{F907AAED-C8A3-4ED4-B1C9-B4A0FF722D29}" srcOrd="0" destOrd="0" presId="urn:microsoft.com/office/officeart/2005/8/layout/cycle8"/>
    <dgm:cxn modelId="{D6B86A5D-D299-4569-A1AC-B2C8856A72EC}" srcId="{855AD3A2-9C7E-455C-9B18-71133856CD9C}" destId="{0BD91848-1AA8-45E3-A09D-744EBD2C8C0F}" srcOrd="0" destOrd="0" parTransId="{D62823E9-88FC-4D5F-9BD1-9C553F9A766C}" sibTransId="{DC3F9D77-948F-4204-B9D6-21FD0161B6C0}"/>
    <dgm:cxn modelId="{89290D29-8C24-4A81-AFCC-98E9D0259F8D}" srcId="{855AD3A2-9C7E-455C-9B18-71133856CD9C}" destId="{DF56208D-C3AA-4AE6-95BC-D712BFAB0F63}" srcOrd="2" destOrd="0" parTransId="{3E823085-E803-4286-93BF-F719376ED65A}" sibTransId="{0F9B419F-403E-4CD7-BD3C-920128247AF5}"/>
    <dgm:cxn modelId="{94D0F50D-99A2-426D-9632-2B14929ECBD2}" type="presOf" srcId="{0BD91848-1AA8-45E3-A09D-744EBD2C8C0F}" destId="{7B7F455A-5A03-46B7-ABDF-9DF145936503}" srcOrd="1" destOrd="0" presId="urn:microsoft.com/office/officeart/2005/8/layout/cycle8"/>
    <dgm:cxn modelId="{31E735A7-D769-4B77-B553-ACCEAE7AFC0B}" type="presOf" srcId="{DF56208D-C3AA-4AE6-95BC-D712BFAB0F63}" destId="{67167911-969F-4001-8E92-FCE3541F9AF3}" srcOrd="1" destOrd="0" presId="urn:microsoft.com/office/officeart/2005/8/layout/cycle8"/>
    <dgm:cxn modelId="{1B0CD6F5-A996-4716-82DB-A5E08C3E512D}" type="presOf" srcId="{DF56208D-C3AA-4AE6-95BC-D712BFAB0F63}" destId="{15E1530E-0E9C-4824-A282-B911CDCD671D}" srcOrd="0" destOrd="0" presId="urn:microsoft.com/office/officeart/2005/8/layout/cycle8"/>
    <dgm:cxn modelId="{A60D4576-5615-4E32-BC26-D12ADB0B21E3}" type="presOf" srcId="{AA8907CA-7AA5-4284-A683-2C93253E930E}" destId="{5DE3C32E-F9B2-4273-89D0-BE7F00BFD80E}" srcOrd="0" destOrd="0" presId="urn:microsoft.com/office/officeart/2005/8/layout/cycle8"/>
    <dgm:cxn modelId="{B557D235-22D6-4B0F-9F2D-6199F8586A6E}" srcId="{855AD3A2-9C7E-455C-9B18-71133856CD9C}" destId="{AA8907CA-7AA5-4284-A683-2C93253E930E}" srcOrd="1" destOrd="0" parTransId="{EC7636B1-BF99-40AC-8C51-5379A93A0A75}" sibTransId="{2A84B261-03AE-4CC5-AEC3-A4EF77F3F4E3}"/>
    <dgm:cxn modelId="{C82DB592-8F34-44CA-B2CB-B7080F6D2C91}" type="presParOf" srcId="{F907AAED-C8A3-4ED4-B1C9-B4A0FF722D29}" destId="{054C60B8-1F52-4058-9DE3-A55BA0392152}" srcOrd="0" destOrd="0" presId="urn:microsoft.com/office/officeart/2005/8/layout/cycle8"/>
    <dgm:cxn modelId="{0B17593F-DCA8-4D5B-956A-CD161F481158}" type="presParOf" srcId="{F907AAED-C8A3-4ED4-B1C9-B4A0FF722D29}" destId="{FC9FABFF-6A1A-4CC0-A228-FD28BE2B1640}" srcOrd="1" destOrd="0" presId="urn:microsoft.com/office/officeart/2005/8/layout/cycle8"/>
    <dgm:cxn modelId="{1CA79266-953F-44F0-AAFA-C28BBC08FC8B}" type="presParOf" srcId="{F907AAED-C8A3-4ED4-B1C9-B4A0FF722D29}" destId="{9A145B11-02C7-4CFC-AFAD-E5D490171F82}" srcOrd="2" destOrd="0" presId="urn:microsoft.com/office/officeart/2005/8/layout/cycle8"/>
    <dgm:cxn modelId="{00C23452-D240-4F2B-B5EF-8A950E943D34}" type="presParOf" srcId="{F907AAED-C8A3-4ED4-B1C9-B4A0FF722D29}" destId="{7B7F455A-5A03-46B7-ABDF-9DF145936503}" srcOrd="3" destOrd="0" presId="urn:microsoft.com/office/officeart/2005/8/layout/cycle8"/>
    <dgm:cxn modelId="{11265AB5-C880-4CFC-A16C-5E3DA7F5F713}" type="presParOf" srcId="{F907AAED-C8A3-4ED4-B1C9-B4A0FF722D29}" destId="{5DE3C32E-F9B2-4273-89D0-BE7F00BFD80E}" srcOrd="4" destOrd="0" presId="urn:microsoft.com/office/officeart/2005/8/layout/cycle8"/>
    <dgm:cxn modelId="{050E5D0D-B230-4255-B600-444E0D5E3123}" type="presParOf" srcId="{F907AAED-C8A3-4ED4-B1C9-B4A0FF722D29}" destId="{D48AAD7C-1C5A-41E4-BE06-C12B2748838B}" srcOrd="5" destOrd="0" presId="urn:microsoft.com/office/officeart/2005/8/layout/cycle8"/>
    <dgm:cxn modelId="{4F4D939A-D24D-4548-9E03-3B50A0F734AB}" type="presParOf" srcId="{F907AAED-C8A3-4ED4-B1C9-B4A0FF722D29}" destId="{E2CD5AA0-F57D-4284-898C-73F34F171FB9}" srcOrd="6" destOrd="0" presId="urn:microsoft.com/office/officeart/2005/8/layout/cycle8"/>
    <dgm:cxn modelId="{A066ED6C-F72C-405B-888E-02127DC6C721}" type="presParOf" srcId="{F907AAED-C8A3-4ED4-B1C9-B4A0FF722D29}" destId="{3C8C769C-3876-4745-BC95-1D6E4A9692DF}" srcOrd="7" destOrd="0" presId="urn:microsoft.com/office/officeart/2005/8/layout/cycle8"/>
    <dgm:cxn modelId="{0435AFCF-C53B-47FA-A70C-BD90BFC61A4F}" type="presParOf" srcId="{F907AAED-C8A3-4ED4-B1C9-B4A0FF722D29}" destId="{15E1530E-0E9C-4824-A282-B911CDCD671D}" srcOrd="8" destOrd="0" presId="urn:microsoft.com/office/officeart/2005/8/layout/cycle8"/>
    <dgm:cxn modelId="{DCE8A7DD-665D-46B1-AD79-69D3CDAB12B9}" type="presParOf" srcId="{F907AAED-C8A3-4ED4-B1C9-B4A0FF722D29}" destId="{C1342C39-665D-404C-A760-9D9CB0AD3F7B}" srcOrd="9" destOrd="0" presId="urn:microsoft.com/office/officeart/2005/8/layout/cycle8"/>
    <dgm:cxn modelId="{5BF844BA-9317-4CA4-9270-69948BA9678C}" type="presParOf" srcId="{F907AAED-C8A3-4ED4-B1C9-B4A0FF722D29}" destId="{011C5BE6-E786-4355-A428-5DF13318FD6C}" srcOrd="10" destOrd="0" presId="urn:microsoft.com/office/officeart/2005/8/layout/cycle8"/>
    <dgm:cxn modelId="{F1DD0C67-ADDE-4001-B3A6-4ADF0C37C585}" type="presParOf" srcId="{F907AAED-C8A3-4ED4-B1C9-B4A0FF722D29}" destId="{67167911-969F-4001-8E92-FCE3541F9AF3}" srcOrd="11" destOrd="0" presId="urn:microsoft.com/office/officeart/2005/8/layout/cycle8"/>
    <dgm:cxn modelId="{B180F818-143F-4A70-A637-9E2235D06A17}" type="presParOf" srcId="{F907AAED-C8A3-4ED4-B1C9-B4A0FF722D29}" destId="{E2AF7D33-3EC3-4E8E-85C8-1FE6897AD297}" srcOrd="12" destOrd="0" presId="urn:microsoft.com/office/officeart/2005/8/layout/cycle8"/>
    <dgm:cxn modelId="{E5A85A9D-6E0A-4622-8CAB-0892F80BF1D9}" type="presParOf" srcId="{F907AAED-C8A3-4ED4-B1C9-B4A0FF722D29}" destId="{C62D2CC0-2009-4B8B-8BAA-FC0282E4B114}" srcOrd="13" destOrd="0" presId="urn:microsoft.com/office/officeart/2005/8/layout/cycle8"/>
    <dgm:cxn modelId="{A9F15CDC-CFAC-442F-B7F7-AA8B047B341B}" type="presParOf" srcId="{F907AAED-C8A3-4ED4-B1C9-B4A0FF722D29}" destId="{FBED7627-B93A-4875-B5AD-CD5EA17707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C60B8-1F52-4058-9DE3-A55BA0392152}">
      <dsp:nvSpPr>
        <dsp:cNvPr id="0" name=""/>
        <dsp:cNvSpPr/>
      </dsp:nvSpPr>
      <dsp:spPr>
        <a:xfrm>
          <a:off x="1080103" y="147963"/>
          <a:ext cx="4319996" cy="396000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Уровень самооценки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6844" y="987107"/>
        <a:ext cx="1542855" cy="1178572"/>
      </dsp:txXfrm>
    </dsp:sp>
    <dsp:sp modelId="{5DE3C32E-F9B2-4273-89D0-BE7F00BFD80E}">
      <dsp:nvSpPr>
        <dsp:cNvPr id="0" name=""/>
        <dsp:cNvSpPr/>
      </dsp:nvSpPr>
      <dsp:spPr>
        <a:xfrm>
          <a:off x="1008367" y="147979"/>
          <a:ext cx="4319996" cy="424801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Уровень тревожности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6937" y="2904131"/>
        <a:ext cx="2314283" cy="1112574"/>
      </dsp:txXfrm>
    </dsp:sp>
    <dsp:sp modelId="{15E1530E-0E9C-4824-A282-B911CDCD671D}">
      <dsp:nvSpPr>
        <dsp:cNvPr id="0" name=""/>
        <dsp:cNvSpPr/>
      </dsp:nvSpPr>
      <dsp:spPr>
        <a:xfrm>
          <a:off x="864113" y="144000"/>
          <a:ext cx="4319996" cy="396000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Уровень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коммуника-тивности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4513" y="983143"/>
        <a:ext cx="1542855" cy="1178572"/>
      </dsp:txXfrm>
    </dsp:sp>
    <dsp:sp modelId="{E2AF7D33-3EC3-4E8E-85C8-1FE6897AD297}">
      <dsp:nvSpPr>
        <dsp:cNvPr id="0" name=""/>
        <dsp:cNvSpPr/>
      </dsp:nvSpPr>
      <dsp:spPr>
        <a:xfrm>
          <a:off x="1368138" y="-68042"/>
          <a:ext cx="4282459" cy="428245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2D2CC0-2009-4B8B-8BAA-FC0282E4B114}">
      <dsp:nvSpPr>
        <dsp:cNvPr id="0" name=""/>
        <dsp:cNvSpPr/>
      </dsp:nvSpPr>
      <dsp:spPr>
        <a:xfrm>
          <a:off x="720075" y="112453"/>
          <a:ext cx="4896521" cy="44264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ED7627-B93A-4875-B5AD-CD5EA177075A}">
      <dsp:nvSpPr>
        <dsp:cNvPr id="0" name=""/>
        <dsp:cNvSpPr/>
      </dsp:nvSpPr>
      <dsp:spPr>
        <a:xfrm>
          <a:off x="690298" y="-64811"/>
          <a:ext cx="4282459" cy="428245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DE98-3B2B-4ACF-849A-6C97F7CBDE8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BC832-ABC8-432B-A639-EF247107D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8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015"/>
            <a:ext cx="3372797" cy="107398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50825" y="1268475"/>
            <a:ext cx="936625" cy="4537075"/>
          </a:xfrm>
          <a:custGeom>
            <a:avLst/>
            <a:gdLst/>
            <a:ahLst/>
            <a:cxnLst/>
            <a:rect l="l" t="t" r="r" b="b"/>
            <a:pathLst>
              <a:path w="936625" h="4537075">
                <a:moveTo>
                  <a:pt x="468312" y="0"/>
                </a:moveTo>
                <a:lnTo>
                  <a:pt x="0" y="0"/>
                </a:lnTo>
                <a:lnTo>
                  <a:pt x="0" y="4537011"/>
                </a:lnTo>
                <a:lnTo>
                  <a:pt x="468312" y="4537011"/>
                </a:lnTo>
                <a:lnTo>
                  <a:pt x="483770" y="4535798"/>
                </a:lnTo>
                <a:lnTo>
                  <a:pt x="529362" y="4517908"/>
                </a:lnTo>
                <a:lnTo>
                  <a:pt x="573619" y="4479425"/>
                </a:lnTo>
                <a:lnTo>
                  <a:pt x="602279" y="4442827"/>
                </a:lnTo>
                <a:lnTo>
                  <a:pt x="630191" y="4397823"/>
                </a:lnTo>
                <a:lnTo>
                  <a:pt x="657294" y="4344714"/>
                </a:lnTo>
                <a:lnTo>
                  <a:pt x="683526" y="4283796"/>
                </a:lnTo>
                <a:lnTo>
                  <a:pt x="708825" y="4215371"/>
                </a:lnTo>
                <a:lnTo>
                  <a:pt x="721105" y="4178436"/>
                </a:lnTo>
                <a:lnTo>
                  <a:pt x="733129" y="4139736"/>
                </a:lnTo>
                <a:lnTo>
                  <a:pt x="744889" y="4099308"/>
                </a:lnTo>
                <a:lnTo>
                  <a:pt x="756377" y="4057190"/>
                </a:lnTo>
                <a:lnTo>
                  <a:pt x="767585" y="4013419"/>
                </a:lnTo>
                <a:lnTo>
                  <a:pt x="778506" y="3968033"/>
                </a:lnTo>
                <a:lnTo>
                  <a:pt x="789133" y="3921068"/>
                </a:lnTo>
                <a:lnTo>
                  <a:pt x="799457" y="3872563"/>
                </a:lnTo>
                <a:lnTo>
                  <a:pt x="809470" y="3822554"/>
                </a:lnTo>
                <a:lnTo>
                  <a:pt x="819165" y="3771079"/>
                </a:lnTo>
                <a:lnTo>
                  <a:pt x="828535" y="3718176"/>
                </a:lnTo>
                <a:lnTo>
                  <a:pt x="837571" y="3663881"/>
                </a:lnTo>
                <a:lnTo>
                  <a:pt x="846266" y="3608232"/>
                </a:lnTo>
                <a:lnTo>
                  <a:pt x="854611" y="3551267"/>
                </a:lnTo>
                <a:lnTo>
                  <a:pt x="862601" y="3493022"/>
                </a:lnTo>
                <a:lnTo>
                  <a:pt x="870225" y="3433536"/>
                </a:lnTo>
                <a:lnTo>
                  <a:pt x="877478" y="3372845"/>
                </a:lnTo>
                <a:lnTo>
                  <a:pt x="884351" y="3310987"/>
                </a:lnTo>
                <a:lnTo>
                  <a:pt x="890837" y="3247999"/>
                </a:lnTo>
                <a:lnTo>
                  <a:pt x="896927" y="3183919"/>
                </a:lnTo>
                <a:lnTo>
                  <a:pt x="902614" y="3118784"/>
                </a:lnTo>
                <a:lnTo>
                  <a:pt x="907891" y="3052631"/>
                </a:lnTo>
                <a:lnTo>
                  <a:pt x="912749" y="2985498"/>
                </a:lnTo>
                <a:lnTo>
                  <a:pt x="917181" y="2917422"/>
                </a:lnTo>
                <a:lnTo>
                  <a:pt x="921180" y="2848440"/>
                </a:lnTo>
                <a:lnTo>
                  <a:pt x="924737" y="2778591"/>
                </a:lnTo>
                <a:lnTo>
                  <a:pt x="927844" y="2707910"/>
                </a:lnTo>
                <a:lnTo>
                  <a:pt x="930495" y="2636436"/>
                </a:lnTo>
                <a:lnTo>
                  <a:pt x="932681" y="2564206"/>
                </a:lnTo>
                <a:lnTo>
                  <a:pt x="934395" y="2491258"/>
                </a:lnTo>
                <a:lnTo>
                  <a:pt x="935628" y="2417628"/>
                </a:lnTo>
                <a:lnTo>
                  <a:pt x="936374" y="2343354"/>
                </a:lnTo>
                <a:lnTo>
                  <a:pt x="936625" y="2268474"/>
                </a:lnTo>
                <a:lnTo>
                  <a:pt x="936374" y="2193593"/>
                </a:lnTo>
                <a:lnTo>
                  <a:pt x="935628" y="2119319"/>
                </a:lnTo>
                <a:lnTo>
                  <a:pt x="934395" y="2045690"/>
                </a:lnTo>
                <a:lnTo>
                  <a:pt x="932681" y="1972742"/>
                </a:lnTo>
                <a:lnTo>
                  <a:pt x="930495" y="1900512"/>
                </a:lnTo>
                <a:lnTo>
                  <a:pt x="927845" y="1829039"/>
                </a:lnTo>
                <a:lnTo>
                  <a:pt x="924737" y="1758360"/>
                </a:lnTo>
                <a:lnTo>
                  <a:pt x="921180" y="1688511"/>
                </a:lnTo>
                <a:lnTo>
                  <a:pt x="917182" y="1619531"/>
                </a:lnTo>
                <a:lnTo>
                  <a:pt x="912750" y="1551456"/>
                </a:lnTo>
                <a:lnTo>
                  <a:pt x="907892" y="1484324"/>
                </a:lnTo>
                <a:lnTo>
                  <a:pt x="902616" y="1418173"/>
                </a:lnTo>
                <a:lnTo>
                  <a:pt x="896929" y="1353039"/>
                </a:lnTo>
                <a:lnTo>
                  <a:pt x="890839" y="1288960"/>
                </a:lnTo>
                <a:lnTo>
                  <a:pt x="884354" y="1225974"/>
                </a:lnTo>
                <a:lnTo>
                  <a:pt x="877481" y="1164118"/>
                </a:lnTo>
                <a:lnTo>
                  <a:pt x="870228" y="1103428"/>
                </a:lnTo>
                <a:lnTo>
                  <a:pt x="862604" y="1043944"/>
                </a:lnTo>
                <a:lnTo>
                  <a:pt x="854615" y="985701"/>
                </a:lnTo>
                <a:lnTo>
                  <a:pt x="846269" y="928737"/>
                </a:lnTo>
                <a:lnTo>
                  <a:pt x="837575" y="873090"/>
                </a:lnTo>
                <a:lnTo>
                  <a:pt x="828539" y="818797"/>
                </a:lnTo>
                <a:lnTo>
                  <a:pt x="819170" y="765896"/>
                </a:lnTo>
                <a:lnTo>
                  <a:pt x="809475" y="714423"/>
                </a:lnTo>
                <a:lnTo>
                  <a:pt x="799461" y="664416"/>
                </a:lnTo>
                <a:lnTo>
                  <a:pt x="789138" y="615912"/>
                </a:lnTo>
                <a:lnTo>
                  <a:pt x="778512" y="568950"/>
                </a:lnTo>
                <a:lnTo>
                  <a:pt x="767590" y="523565"/>
                </a:lnTo>
                <a:lnTo>
                  <a:pt x="756382" y="479796"/>
                </a:lnTo>
                <a:lnTo>
                  <a:pt x="744894" y="437680"/>
                </a:lnTo>
                <a:lnTo>
                  <a:pt x="733134" y="397254"/>
                </a:lnTo>
                <a:lnTo>
                  <a:pt x="721110" y="358556"/>
                </a:lnTo>
                <a:lnTo>
                  <a:pt x="708830" y="321623"/>
                </a:lnTo>
                <a:lnTo>
                  <a:pt x="683531" y="253200"/>
                </a:lnTo>
                <a:lnTo>
                  <a:pt x="657300" y="192286"/>
                </a:lnTo>
                <a:lnTo>
                  <a:pt x="630196" y="139179"/>
                </a:lnTo>
                <a:lnTo>
                  <a:pt x="602284" y="94178"/>
                </a:lnTo>
                <a:lnTo>
                  <a:pt x="573623" y="57582"/>
                </a:lnTo>
                <a:lnTo>
                  <a:pt x="544276" y="29690"/>
                </a:lnTo>
                <a:lnTo>
                  <a:pt x="499104" y="4825"/>
                </a:lnTo>
                <a:lnTo>
                  <a:pt x="468312" y="0"/>
                </a:lnTo>
                <a:close/>
              </a:path>
            </a:pathLst>
          </a:custGeom>
          <a:solidFill>
            <a:srgbClr val="D0E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50825" y="1268475"/>
            <a:ext cx="936625" cy="4537075"/>
          </a:xfrm>
          <a:custGeom>
            <a:avLst/>
            <a:gdLst/>
            <a:ahLst/>
            <a:cxnLst/>
            <a:rect l="l" t="t" r="r" b="b"/>
            <a:pathLst>
              <a:path w="936625" h="4537075">
                <a:moveTo>
                  <a:pt x="0" y="0"/>
                </a:moveTo>
                <a:lnTo>
                  <a:pt x="468312" y="0"/>
                </a:lnTo>
                <a:lnTo>
                  <a:pt x="483771" y="1212"/>
                </a:lnTo>
                <a:lnTo>
                  <a:pt x="499104" y="4825"/>
                </a:lnTo>
                <a:lnTo>
                  <a:pt x="544276" y="29690"/>
                </a:lnTo>
                <a:lnTo>
                  <a:pt x="573623" y="57582"/>
                </a:lnTo>
                <a:lnTo>
                  <a:pt x="602284" y="94178"/>
                </a:lnTo>
                <a:lnTo>
                  <a:pt x="630196" y="139179"/>
                </a:lnTo>
                <a:lnTo>
                  <a:pt x="657300" y="192286"/>
                </a:lnTo>
                <a:lnTo>
                  <a:pt x="683531" y="253200"/>
                </a:lnTo>
                <a:lnTo>
                  <a:pt x="708830" y="321623"/>
                </a:lnTo>
                <a:lnTo>
                  <a:pt x="721110" y="358556"/>
                </a:lnTo>
                <a:lnTo>
                  <a:pt x="733134" y="397254"/>
                </a:lnTo>
                <a:lnTo>
                  <a:pt x="744894" y="437680"/>
                </a:lnTo>
                <a:lnTo>
                  <a:pt x="756382" y="479796"/>
                </a:lnTo>
                <a:lnTo>
                  <a:pt x="767590" y="523565"/>
                </a:lnTo>
                <a:lnTo>
                  <a:pt x="778512" y="568950"/>
                </a:lnTo>
                <a:lnTo>
                  <a:pt x="789138" y="615912"/>
                </a:lnTo>
                <a:lnTo>
                  <a:pt x="799461" y="664416"/>
                </a:lnTo>
                <a:lnTo>
                  <a:pt x="809475" y="714423"/>
                </a:lnTo>
                <a:lnTo>
                  <a:pt x="819170" y="765896"/>
                </a:lnTo>
                <a:lnTo>
                  <a:pt x="828539" y="818797"/>
                </a:lnTo>
                <a:lnTo>
                  <a:pt x="837575" y="873090"/>
                </a:lnTo>
                <a:lnTo>
                  <a:pt x="846269" y="928737"/>
                </a:lnTo>
                <a:lnTo>
                  <a:pt x="854615" y="985701"/>
                </a:lnTo>
                <a:lnTo>
                  <a:pt x="862604" y="1043944"/>
                </a:lnTo>
                <a:lnTo>
                  <a:pt x="870228" y="1103428"/>
                </a:lnTo>
                <a:lnTo>
                  <a:pt x="877481" y="1164118"/>
                </a:lnTo>
                <a:lnTo>
                  <a:pt x="884354" y="1225974"/>
                </a:lnTo>
                <a:lnTo>
                  <a:pt x="890839" y="1288960"/>
                </a:lnTo>
                <a:lnTo>
                  <a:pt x="896929" y="1353039"/>
                </a:lnTo>
                <a:lnTo>
                  <a:pt x="902616" y="1418173"/>
                </a:lnTo>
                <a:lnTo>
                  <a:pt x="907892" y="1484324"/>
                </a:lnTo>
                <a:lnTo>
                  <a:pt x="912750" y="1551456"/>
                </a:lnTo>
                <a:lnTo>
                  <a:pt x="917182" y="1619531"/>
                </a:lnTo>
                <a:lnTo>
                  <a:pt x="921180" y="1688511"/>
                </a:lnTo>
                <a:lnTo>
                  <a:pt x="924737" y="1758360"/>
                </a:lnTo>
                <a:lnTo>
                  <a:pt x="927845" y="1829039"/>
                </a:lnTo>
                <a:lnTo>
                  <a:pt x="930495" y="1900512"/>
                </a:lnTo>
                <a:lnTo>
                  <a:pt x="932681" y="1972742"/>
                </a:lnTo>
                <a:lnTo>
                  <a:pt x="934395" y="2045690"/>
                </a:lnTo>
                <a:lnTo>
                  <a:pt x="935628" y="2119319"/>
                </a:lnTo>
                <a:lnTo>
                  <a:pt x="936374" y="2193593"/>
                </a:lnTo>
                <a:lnTo>
                  <a:pt x="936625" y="2268474"/>
                </a:lnTo>
                <a:lnTo>
                  <a:pt x="936374" y="2343354"/>
                </a:lnTo>
                <a:lnTo>
                  <a:pt x="935628" y="2417628"/>
                </a:lnTo>
                <a:lnTo>
                  <a:pt x="934395" y="2491258"/>
                </a:lnTo>
                <a:lnTo>
                  <a:pt x="932681" y="2564206"/>
                </a:lnTo>
                <a:lnTo>
                  <a:pt x="930495" y="2636436"/>
                </a:lnTo>
                <a:lnTo>
                  <a:pt x="927844" y="2707910"/>
                </a:lnTo>
                <a:lnTo>
                  <a:pt x="924737" y="2778591"/>
                </a:lnTo>
                <a:lnTo>
                  <a:pt x="921180" y="2848440"/>
                </a:lnTo>
                <a:lnTo>
                  <a:pt x="917181" y="2917422"/>
                </a:lnTo>
                <a:lnTo>
                  <a:pt x="912749" y="2985498"/>
                </a:lnTo>
                <a:lnTo>
                  <a:pt x="907891" y="3052631"/>
                </a:lnTo>
                <a:lnTo>
                  <a:pt x="902614" y="3118784"/>
                </a:lnTo>
                <a:lnTo>
                  <a:pt x="896927" y="3183919"/>
                </a:lnTo>
                <a:lnTo>
                  <a:pt x="890837" y="3247999"/>
                </a:lnTo>
                <a:lnTo>
                  <a:pt x="884351" y="3310987"/>
                </a:lnTo>
                <a:lnTo>
                  <a:pt x="877478" y="3372845"/>
                </a:lnTo>
                <a:lnTo>
                  <a:pt x="870225" y="3433536"/>
                </a:lnTo>
                <a:lnTo>
                  <a:pt x="862601" y="3493022"/>
                </a:lnTo>
                <a:lnTo>
                  <a:pt x="854611" y="3551267"/>
                </a:lnTo>
                <a:lnTo>
                  <a:pt x="846266" y="3608232"/>
                </a:lnTo>
                <a:lnTo>
                  <a:pt x="837571" y="3663881"/>
                </a:lnTo>
                <a:lnTo>
                  <a:pt x="828535" y="3718176"/>
                </a:lnTo>
                <a:lnTo>
                  <a:pt x="819165" y="3771079"/>
                </a:lnTo>
                <a:lnTo>
                  <a:pt x="809470" y="3822554"/>
                </a:lnTo>
                <a:lnTo>
                  <a:pt x="799457" y="3872563"/>
                </a:lnTo>
                <a:lnTo>
                  <a:pt x="789133" y="3921068"/>
                </a:lnTo>
                <a:lnTo>
                  <a:pt x="778506" y="3968033"/>
                </a:lnTo>
                <a:lnTo>
                  <a:pt x="767585" y="4013419"/>
                </a:lnTo>
                <a:lnTo>
                  <a:pt x="756377" y="4057190"/>
                </a:lnTo>
                <a:lnTo>
                  <a:pt x="744889" y="4099308"/>
                </a:lnTo>
                <a:lnTo>
                  <a:pt x="733129" y="4139736"/>
                </a:lnTo>
                <a:lnTo>
                  <a:pt x="721105" y="4178436"/>
                </a:lnTo>
                <a:lnTo>
                  <a:pt x="708825" y="4215371"/>
                </a:lnTo>
                <a:lnTo>
                  <a:pt x="683526" y="4283796"/>
                </a:lnTo>
                <a:lnTo>
                  <a:pt x="657294" y="4344714"/>
                </a:lnTo>
                <a:lnTo>
                  <a:pt x="630191" y="4397823"/>
                </a:lnTo>
                <a:lnTo>
                  <a:pt x="602279" y="4442827"/>
                </a:lnTo>
                <a:lnTo>
                  <a:pt x="573619" y="4479425"/>
                </a:lnTo>
                <a:lnTo>
                  <a:pt x="544273" y="4507319"/>
                </a:lnTo>
                <a:lnTo>
                  <a:pt x="499103" y="4532186"/>
                </a:lnTo>
                <a:lnTo>
                  <a:pt x="468312" y="4537011"/>
                </a:lnTo>
                <a:lnTo>
                  <a:pt x="0" y="453701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055" y="1394459"/>
            <a:ext cx="4503420" cy="10469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015"/>
            <a:ext cx="3372797" cy="10739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827" y="1787651"/>
            <a:ext cx="7534656" cy="2628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015"/>
            <a:ext cx="3372797" cy="10739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287" y="173037"/>
            <a:ext cx="841375" cy="8080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2310-F448-407C-AF78-6A563E25EFA4}" type="datetimeFigureOut">
              <a:rPr lang="ru-RU" smtClean="0"/>
              <a:pPr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E0D7-E672-42B4-A2E7-DD92E75C0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511A-9A5A-4046-8471-0312F4F97F3A}" type="datetime1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0852-A980-4002-B737-C1D614B6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CB1E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784015"/>
            <a:ext cx="3372797" cy="10739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8755" y="2835401"/>
            <a:ext cx="4666488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0643" y="1377823"/>
            <a:ext cx="7782712" cy="3275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5088" y="6516938"/>
            <a:ext cx="2565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1572767"/>
            <a:ext cx="7534656" cy="32049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515616"/>
            <a:ext cx="8305800" cy="2535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800" kern="1200" dirty="0" err="1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Шабогина</a:t>
            </a:r>
            <a: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Виктория </a:t>
            </a:r>
            <a: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Вячеславовна</a:t>
            </a:r>
            <a:br>
              <a:rPr lang="ru-RU" sz="28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 smtClean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учитель английского языка</a:t>
            </a:r>
            <a:r>
              <a:rPr lang="ru-RU" sz="2000" kern="1200" dirty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kern="1200" dirty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kern="1200" dirty="0">
                <a:ln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kern="120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kern="120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kern="1200" dirty="0">
                <a:ln/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kern="1200" dirty="0">
              <a:ln/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59300" y="6440487"/>
            <a:ext cx="2257425" cy="430530"/>
            <a:chOff x="4559300" y="6440487"/>
            <a:chExt cx="2257425" cy="430530"/>
          </a:xfrm>
        </p:grpSpPr>
        <p:sp>
          <p:nvSpPr>
            <p:cNvPr id="6" name="object 6"/>
            <p:cNvSpPr/>
            <p:nvPr/>
          </p:nvSpPr>
          <p:spPr>
            <a:xfrm>
              <a:off x="4572000" y="6453187"/>
              <a:ext cx="2232025" cy="405130"/>
            </a:xfrm>
            <a:custGeom>
              <a:avLst/>
              <a:gdLst/>
              <a:ahLst/>
              <a:cxnLst/>
              <a:rect l="l" t="t" r="r" b="b"/>
              <a:pathLst>
                <a:path w="2232025" h="405129">
                  <a:moveTo>
                    <a:pt x="2232025" y="0"/>
                  </a:moveTo>
                  <a:lnTo>
                    <a:pt x="0" y="0"/>
                  </a:lnTo>
                  <a:lnTo>
                    <a:pt x="0" y="404812"/>
                  </a:lnTo>
                  <a:lnTo>
                    <a:pt x="2232025" y="404812"/>
                  </a:lnTo>
                  <a:lnTo>
                    <a:pt x="2232025" y="0"/>
                  </a:lnTo>
                  <a:close/>
                </a:path>
              </a:pathLst>
            </a:custGeom>
            <a:solidFill>
              <a:srgbClr val="0A5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6453187"/>
              <a:ext cx="2232025" cy="405130"/>
            </a:xfrm>
            <a:custGeom>
              <a:avLst/>
              <a:gdLst/>
              <a:ahLst/>
              <a:cxnLst/>
              <a:rect l="l" t="t" r="r" b="b"/>
              <a:pathLst>
                <a:path w="2232025" h="405129">
                  <a:moveTo>
                    <a:pt x="0" y="404812"/>
                  </a:moveTo>
                  <a:lnTo>
                    <a:pt x="2232025" y="404812"/>
                  </a:lnTo>
                  <a:lnTo>
                    <a:pt x="2232025" y="0"/>
                  </a:lnTo>
                  <a:lnTo>
                    <a:pt x="0" y="0"/>
                  </a:lnTo>
                  <a:lnTo>
                    <a:pt x="0" y="404812"/>
                  </a:lnTo>
                  <a:close/>
                </a:path>
              </a:pathLst>
            </a:custGeom>
            <a:ln w="25400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84700" y="6482892"/>
            <a:ext cx="2206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2021 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1400" y="4777739"/>
            <a:ext cx="4724399" cy="880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95"/>
              </a:spcBef>
            </a:pPr>
            <a: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  <a:t>стаж - </a:t>
            </a:r>
            <a: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  <a:t>27 лет</a:t>
            </a:r>
            <a:b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 </a:t>
            </a:r>
            <a:r>
              <a:rPr lang="ru-RU" sz="2000" spc="-10" dirty="0" smtClean="0">
                <a:solidFill>
                  <a:srgbClr val="012F3D"/>
                </a:solidFill>
                <a:latin typeface="Times New Roman" pitchFamily="18" charset="0"/>
                <a:cs typeface="Times New Roman" pitchFamily="18" charset="0"/>
              </a:rPr>
              <a:t>- высшая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Бобровская СОШ №2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2" t="11188" r="28242" b="2891"/>
          <a:stretch/>
        </p:blipFill>
        <p:spPr bwMode="auto">
          <a:xfrm>
            <a:off x="683568" y="1644529"/>
            <a:ext cx="2290573" cy="3061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4525" y="386080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0365" y="1125537"/>
            <a:ext cx="3214710" cy="946141"/>
          </a:xfrm>
          <a:custGeom>
            <a:avLst/>
            <a:gdLst/>
            <a:ahLst/>
            <a:cxnLst/>
            <a:rect l="l" t="t" r="r" b="b"/>
            <a:pathLst>
              <a:path w="2447925" h="1008380">
                <a:moveTo>
                  <a:pt x="2447925" y="0"/>
                </a:moveTo>
                <a:lnTo>
                  <a:pt x="0" y="0"/>
                </a:lnTo>
                <a:lnTo>
                  <a:pt x="0" y="1008062"/>
                </a:lnTo>
                <a:lnTo>
                  <a:pt x="2447925" y="1008062"/>
                </a:lnTo>
                <a:lnTo>
                  <a:pt x="244792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9750" y="1700212"/>
            <a:ext cx="2447925" cy="1008380"/>
            <a:chOff x="539750" y="1700212"/>
            <a:chExt cx="2447925" cy="1008380"/>
          </a:xfrm>
          <a:solidFill>
            <a:srgbClr val="0070C0"/>
          </a:solidFill>
        </p:grpSpPr>
        <p:sp>
          <p:nvSpPr>
            <p:cNvPr id="5" name="object 5"/>
            <p:cNvSpPr/>
            <p:nvPr/>
          </p:nvSpPr>
          <p:spPr>
            <a:xfrm>
              <a:off x="539750" y="1700212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80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64" y="1773935"/>
              <a:ext cx="2322576" cy="859536"/>
            </a:xfrm>
            <a:prstGeom prst="rect">
              <a:avLst/>
            </a:prstGeom>
            <a:grpFill/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99660"/>
          </a:xfrm>
          <a:prstGeom prst="rect">
            <a:avLst/>
          </a:prstGeom>
          <a:solidFill>
            <a:srgbClr val="0E6EC5"/>
          </a:solidFill>
          <a:ln w="25400">
            <a:solidFill>
              <a:srgbClr val="085091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269875">
              <a:lnSpc>
                <a:spcPct val="100000"/>
              </a:lnSpc>
              <a:spcBef>
                <a:spcPts val="1375"/>
              </a:spcBef>
              <a:tabLst>
                <a:tab pos="3730625" algn="l"/>
                <a:tab pos="489331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навыки и компетенции, которые необходимы обучающемуся для общения,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взаимодействия в учебной и профессиональной деятельности и в повседневной жизни</a:t>
            </a:r>
            <a:endParaRPr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1802" y="1142984"/>
            <a:ext cx="3143272" cy="85953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81325" y="1773237"/>
            <a:ext cx="5694680" cy="1662430"/>
            <a:chOff x="2981325" y="1773237"/>
            <a:chExt cx="5694680" cy="1662430"/>
          </a:xfrm>
        </p:grpSpPr>
        <p:sp>
          <p:nvSpPr>
            <p:cNvPr id="13" name="object 13"/>
            <p:cNvSpPr/>
            <p:nvPr/>
          </p:nvSpPr>
          <p:spPr>
            <a:xfrm>
              <a:off x="2987675" y="2133600"/>
              <a:ext cx="1584325" cy="1295400"/>
            </a:xfrm>
            <a:custGeom>
              <a:avLst/>
              <a:gdLst/>
              <a:ahLst/>
              <a:cxnLst/>
              <a:rect l="l" t="t" r="r" b="b"/>
              <a:pathLst>
                <a:path w="1584325" h="1295400">
                  <a:moveTo>
                    <a:pt x="887476" y="1295400"/>
                  </a:moveTo>
                  <a:lnTo>
                    <a:pt x="0" y="574675"/>
                  </a:lnTo>
                </a:path>
                <a:path w="1584325" h="1295400">
                  <a:moveTo>
                    <a:pt x="1584325" y="801624"/>
                  </a:moveTo>
                  <a:lnTo>
                    <a:pt x="158432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7826" y="1773237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80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3932" y="1847088"/>
              <a:ext cx="2322575" cy="854963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39750" y="3284537"/>
            <a:ext cx="2447925" cy="1008380"/>
            <a:chOff x="539750" y="3284537"/>
            <a:chExt cx="2447925" cy="1008380"/>
          </a:xfrm>
          <a:solidFill>
            <a:srgbClr val="0070C0"/>
          </a:solidFill>
        </p:grpSpPr>
        <p:sp>
          <p:nvSpPr>
            <p:cNvPr id="18" name="object 18"/>
            <p:cNvSpPr/>
            <p:nvPr/>
          </p:nvSpPr>
          <p:spPr>
            <a:xfrm>
              <a:off x="539750" y="3284537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79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364" y="3355847"/>
              <a:ext cx="2322576" cy="859535"/>
            </a:xfrm>
            <a:prstGeom prst="rect">
              <a:avLst/>
            </a:prstGeom>
            <a:grpFill/>
          </p:spPr>
        </p:pic>
      </p:grpSp>
      <p:grpSp>
        <p:nvGrpSpPr>
          <p:cNvPr id="21" name="object 21"/>
          <p:cNvGrpSpPr/>
          <p:nvPr/>
        </p:nvGrpSpPr>
        <p:grpSpPr>
          <a:xfrm>
            <a:off x="2981325" y="2907792"/>
            <a:ext cx="2743200" cy="1911350"/>
            <a:chOff x="2981325" y="2907792"/>
            <a:chExt cx="2743200" cy="1911350"/>
          </a:xfrm>
          <a:solidFill>
            <a:srgbClr val="0070C0"/>
          </a:solidFill>
        </p:grpSpPr>
        <p:sp>
          <p:nvSpPr>
            <p:cNvPr id="22" name="object 22"/>
            <p:cNvSpPr/>
            <p:nvPr/>
          </p:nvSpPr>
          <p:spPr>
            <a:xfrm>
              <a:off x="2987675" y="3860800"/>
              <a:ext cx="647700" cy="0"/>
            </a:xfrm>
            <a:custGeom>
              <a:avLst/>
              <a:gdLst/>
              <a:ahLst/>
              <a:cxnLst/>
              <a:rect l="l" t="t" r="r" b="b"/>
              <a:pathLst>
                <a:path w="647700">
                  <a:moveTo>
                    <a:pt x="647700" y="0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1295" y="2907792"/>
              <a:ext cx="2212848" cy="1911095"/>
            </a:xfrm>
            <a:prstGeom prst="rect">
              <a:avLst/>
            </a:prstGeom>
            <a:grpFill/>
          </p:spPr>
        </p:pic>
      </p:grpSp>
      <p:sp>
        <p:nvSpPr>
          <p:cNvPr id="24" name="object 24"/>
          <p:cNvSpPr txBox="1"/>
          <p:nvPr/>
        </p:nvSpPr>
        <p:spPr>
          <a:xfrm>
            <a:off x="3817365" y="3574160"/>
            <a:ext cx="1631314" cy="31111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32105" marR="5080" lvl="0" indent="-320040">
              <a:lnSpc>
                <a:spcPts val="1939"/>
              </a:lnSpc>
              <a:spcBef>
                <a:spcPts val="345"/>
              </a:spcBef>
            </a:pPr>
            <a:r>
              <a:rPr lang="de-L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lang="de-L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de-L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L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76875" y="2774950"/>
            <a:ext cx="3199130" cy="1517650"/>
            <a:chOff x="5476875" y="2774950"/>
            <a:chExt cx="3199130" cy="1517650"/>
          </a:xfrm>
        </p:grpSpPr>
        <p:sp>
          <p:nvSpPr>
            <p:cNvPr id="26" name="object 26"/>
            <p:cNvSpPr/>
            <p:nvPr/>
          </p:nvSpPr>
          <p:spPr>
            <a:xfrm>
              <a:off x="5483225" y="2781300"/>
              <a:ext cx="744855" cy="586105"/>
            </a:xfrm>
            <a:custGeom>
              <a:avLst/>
              <a:gdLst/>
              <a:ahLst/>
              <a:cxnLst/>
              <a:rect l="l" t="t" r="r" b="b"/>
              <a:pathLst>
                <a:path w="744854" h="586104">
                  <a:moveTo>
                    <a:pt x="744601" y="0"/>
                  </a:moveTo>
                  <a:lnTo>
                    <a:pt x="0" y="58585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27826" y="3284537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79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3932" y="3355848"/>
              <a:ext cx="2322575" cy="859535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2913376" y="4556958"/>
            <a:ext cx="5731103" cy="1355216"/>
            <a:chOff x="2906532" y="4732731"/>
            <a:chExt cx="5769219" cy="1360411"/>
          </a:xfrm>
        </p:grpSpPr>
        <p:sp>
          <p:nvSpPr>
            <p:cNvPr id="35" name="object 35"/>
            <p:cNvSpPr/>
            <p:nvPr/>
          </p:nvSpPr>
          <p:spPr>
            <a:xfrm>
              <a:off x="2906532" y="4732731"/>
              <a:ext cx="1584325" cy="1080132"/>
            </a:xfrm>
            <a:custGeom>
              <a:avLst/>
              <a:gdLst/>
              <a:ahLst/>
              <a:cxnLst/>
              <a:rect l="l" t="t" r="r" b="b"/>
              <a:pathLst>
                <a:path w="1584325" h="1080135">
                  <a:moveTo>
                    <a:pt x="792226" y="0"/>
                  </a:moveTo>
                  <a:lnTo>
                    <a:pt x="0" y="576326"/>
                  </a:lnTo>
                </a:path>
                <a:path w="1584325" h="1080135">
                  <a:moveTo>
                    <a:pt x="1584325" y="350900"/>
                  </a:moveTo>
                  <a:lnTo>
                    <a:pt x="1584325" y="10795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27826" y="5084762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79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3932" y="5157215"/>
              <a:ext cx="2322575" cy="85953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39750" y="5013325"/>
            <a:ext cx="2447925" cy="1008380"/>
            <a:chOff x="539750" y="5013325"/>
            <a:chExt cx="2447925" cy="1008380"/>
          </a:xfrm>
          <a:solidFill>
            <a:srgbClr val="0070C0"/>
          </a:solidFill>
        </p:grpSpPr>
        <p:sp>
          <p:nvSpPr>
            <p:cNvPr id="31" name="object 31"/>
            <p:cNvSpPr/>
            <p:nvPr/>
          </p:nvSpPr>
          <p:spPr>
            <a:xfrm>
              <a:off x="539750" y="5013325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79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364" y="5084064"/>
              <a:ext cx="2322576" cy="859536"/>
            </a:xfrm>
            <a:prstGeom prst="rect">
              <a:avLst/>
            </a:prstGeom>
            <a:grpFill/>
          </p:spPr>
        </p:pic>
      </p:grpSp>
      <p:grpSp>
        <p:nvGrpSpPr>
          <p:cNvPr id="39" name="object 39"/>
          <p:cNvGrpSpPr/>
          <p:nvPr/>
        </p:nvGrpSpPr>
        <p:grpSpPr>
          <a:xfrm>
            <a:off x="3419475" y="4359275"/>
            <a:ext cx="2814955" cy="2165350"/>
            <a:chOff x="3419475" y="4359275"/>
            <a:chExt cx="2814955" cy="2165350"/>
          </a:xfrm>
        </p:grpSpPr>
        <p:sp>
          <p:nvSpPr>
            <p:cNvPr id="40" name="object 40"/>
            <p:cNvSpPr/>
            <p:nvPr/>
          </p:nvSpPr>
          <p:spPr>
            <a:xfrm>
              <a:off x="5483225" y="4365625"/>
              <a:ext cx="744855" cy="709930"/>
            </a:xfrm>
            <a:custGeom>
              <a:avLst/>
              <a:gdLst/>
              <a:ahLst/>
              <a:cxnLst/>
              <a:rect l="l" t="t" r="r" b="b"/>
              <a:pathLst>
                <a:path w="744854" h="709929">
                  <a:moveTo>
                    <a:pt x="744601" y="70954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19475" y="5516562"/>
              <a:ext cx="2447925" cy="1008380"/>
            </a:xfrm>
            <a:custGeom>
              <a:avLst/>
              <a:gdLst/>
              <a:ahLst/>
              <a:cxnLst/>
              <a:rect l="l" t="t" r="r" b="b"/>
              <a:pathLst>
                <a:path w="2447925" h="1008379">
                  <a:moveTo>
                    <a:pt x="2447925" y="0"/>
                  </a:moveTo>
                  <a:lnTo>
                    <a:pt x="0" y="0"/>
                  </a:lnTo>
                  <a:lnTo>
                    <a:pt x="0" y="1008062"/>
                  </a:lnTo>
                  <a:lnTo>
                    <a:pt x="2447925" y="1008062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6723" y="5591555"/>
              <a:ext cx="2322576" cy="854963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795004" y="6516938"/>
            <a:ext cx="1657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r>
              <a:rPr sz="1400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0800000" flipV="1">
            <a:off x="2714612" y="1285860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marR="608965" indent="-48895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spc="-10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10800000" flipV="1">
            <a:off x="-80066" y="1983268"/>
            <a:ext cx="314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5" marR="322580" indent="-188913">
              <a:lnSpc>
                <a:spcPct val="100000"/>
              </a:lnSpc>
            </a:pPr>
            <a:r>
              <a:rPr lang="ru-RU" b="1" spc="-5" dirty="0" smtClean="0">
                <a:latin typeface="Times New Roman" pitchFamily="18" charset="0"/>
                <a:cs typeface="Times New Roman" pitchFamily="18" charset="0"/>
              </a:rPr>
              <a:t>  Работа в команде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831" y="3112495"/>
            <a:ext cx="2835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5"/>
              </a:spcBef>
            </a:pPr>
            <a:endParaRPr lang="ru-RU" b="1" spc="-20" dirty="0" smtClean="0">
              <a:latin typeface="Times New Roman" pitchFamily="18" charset="0"/>
              <a:cs typeface="Times New Roman" pitchFamily="18" charset="0"/>
            </a:endParaRPr>
          </a:p>
          <a:p>
            <a:pPr marR="16510" algn="ctr">
              <a:lnSpc>
                <a:spcPct val="100000"/>
              </a:lnSpc>
              <a:spcBef>
                <a:spcPts val="5"/>
              </a:spcBef>
            </a:pPr>
            <a:r>
              <a:rPr lang="ru-RU" b="1" spc="-20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endParaRPr lang="ru-RU" b="1" spc="-20" dirty="0">
              <a:latin typeface="Times New Roman" pitchFamily="18" charset="0"/>
              <a:cs typeface="Times New Roman" pitchFamily="18" charset="0"/>
            </a:endParaRPr>
          </a:p>
          <a:p>
            <a:pPr marR="16510" algn="ctr">
              <a:lnSpc>
                <a:spcPct val="100000"/>
              </a:lnSpc>
              <a:spcBef>
                <a:spcPts val="5"/>
              </a:spcBef>
            </a:pPr>
            <a:r>
              <a:rPr lang="ru-RU" b="1" spc="-20" dirty="0"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4400" y="5318800"/>
            <a:ext cx="1583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" algn="ctr">
              <a:lnSpc>
                <a:spcPct val="100000"/>
              </a:lnSpc>
              <a:spcBef>
                <a:spcPts val="5"/>
              </a:spcBef>
            </a:pPr>
            <a:r>
              <a:rPr lang="ru-RU" b="1" spc="-20" dirty="0">
                <a:latin typeface="Times New Roman" pitchFamily="18" charset="0"/>
                <a:cs typeface="Times New Roman" pitchFamily="18" charset="0"/>
              </a:rPr>
              <a:t>Лидерство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19475" y="5829869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84138">
              <a:lnSpc>
                <a:spcPct val="100000"/>
              </a:lnSpc>
              <a:spcBef>
                <a:spcPts val="5"/>
              </a:spcBef>
            </a:pP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Личное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76302" y="3545049"/>
            <a:ext cx="298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2790" marR="516890" indent="-230504">
              <a:lnSpc>
                <a:spcPct val="100000"/>
              </a:lnSpc>
            </a:pPr>
            <a:r>
              <a:rPr lang="ru-RU" b="1" spc="-10" dirty="0" err="1">
                <a:latin typeface="Times New Roman" pitchFamily="18" charset="0"/>
                <a:cs typeface="Times New Roman" pitchFamily="18" charset="0"/>
              </a:rPr>
              <a:t>Самомотивация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35426" y="1881236"/>
            <a:ext cx="386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marR="506095" indent="-317500">
              <a:lnSpc>
                <a:spcPct val="100000"/>
              </a:lnSpc>
            </a:pPr>
            <a:r>
              <a:rPr lang="ru-RU" b="1" spc="-30" dirty="0" smtClean="0">
                <a:latin typeface="Times New Roman" pitchFamily="18" charset="0"/>
                <a:cs typeface="Times New Roman" pitchFamily="18" charset="0"/>
              </a:rPr>
              <a:t>                  Успех </a:t>
            </a:r>
          </a:p>
          <a:p>
            <a:pPr marL="809625" marR="506095" indent="-317500">
              <a:lnSpc>
                <a:spcPct val="100000"/>
              </a:lnSpc>
            </a:pPr>
            <a:r>
              <a:rPr lang="ru-RU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3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spc="-15" dirty="0" smtClean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b="1" spc="-434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ru-RU" b="1" spc="-1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27826" y="5094963"/>
            <a:ext cx="2555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>
              <a:lnSpc>
                <a:spcPct val="1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Адаптация </a:t>
            </a:r>
          </a:p>
          <a:p>
            <a:pPr marL="347345">
              <a:lnSpc>
                <a:spcPct val="10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изменениям.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http://bobrovskaya2.shkola.hc.ru/images/%D0%BE%D0%B1%D1%80%D0%B0%D0%B7%20%D1%81%D0%BE%D0%B1%D1%8B%D1%82%D0%B8%D0%B5/DSC074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/>
          <a:stretch/>
        </p:blipFill>
        <p:spPr bwMode="auto">
          <a:xfrm>
            <a:off x="6261687" y="1677207"/>
            <a:ext cx="2703654" cy="2039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" name="Picture 10" descr="http://bobrovskaya2.shkola.hc.ru/images/%D0%BE%D0%B1%D1%80%D0%B0%D0%B7%20%D1%81%D0%BE%D0%B1%D1%8B%D1%82%D0%B8%D0%B5/DSC07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0" y="3861014"/>
            <a:ext cx="2737527" cy="1956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12" descr="http://bobrovskaya2.shkola.hc.ru/images/%D0%BE%D0%B1%D1%80%D0%B0%D0%B7%20%D1%81%D0%BE%D0%B1%D1%8B%D1%82%D0%B8%D0%B5/DSC07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89" y="3901783"/>
            <a:ext cx="2732829" cy="1874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Picture 3" descr="C:\Users\3kab\Desktop\Для сайта\DSC02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375" y="1677205"/>
            <a:ext cx="2719137" cy="2039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6" descr="C:\Users\3kab\Desktop\Для сайта\DSC02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77206"/>
            <a:ext cx="2737527" cy="2039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14" y="3819501"/>
            <a:ext cx="2737527" cy="203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411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знаний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овладение практическими навыками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урок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8535" y="5636046"/>
            <a:ext cx="328796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196752"/>
            <a:ext cx="2450537" cy="207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3kab\Desktop\Для сайта\DSC02085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45" y="1196753"/>
            <a:ext cx="2763757" cy="207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4" descr="C:\Users\3kab\Desktop\Для сайта\DSC02092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744" y="3556873"/>
            <a:ext cx="2763757" cy="2072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2" descr="C:\Users\3kab\Desktop\Для сайта\DSC02079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142" y="3553795"/>
            <a:ext cx="2688066" cy="207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2" descr="C:\Users\3kab\Desktop\Для сайта\DSC02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3548572"/>
            <a:ext cx="2296988" cy="2075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3" descr="C:\Users\3kab\Desktop\Для сайта\DSC020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691" y="1196752"/>
            <a:ext cx="2558517" cy="2072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25047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ля шаб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2" t="1731" r="13878" b="31270"/>
          <a:stretch/>
        </p:blipFill>
        <p:spPr bwMode="auto">
          <a:xfrm>
            <a:off x="6145883" y="2708920"/>
            <a:ext cx="2520280" cy="3270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" name="Рисунок 5" descr="IMG_20170113_15445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44"/>
          <a:stretch/>
        </p:blipFill>
        <p:spPr bwMode="auto">
          <a:xfrm>
            <a:off x="555546" y="994073"/>
            <a:ext cx="2172264" cy="2713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4" name="Рисунок 4" descr="IMG_20170113_1608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83" y="994073"/>
            <a:ext cx="2420519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5" name="Рисунок 5" descr="DSC0389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5" y="4077072"/>
            <a:ext cx="2441047" cy="18307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Рисунок 6" descr="DSC0395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5549" y="4077072"/>
            <a:ext cx="2440893" cy="1830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1" descr="15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0" t="37624" r="2769" b="3870"/>
          <a:stretch>
            <a:fillRect/>
          </a:stretch>
        </p:blipFill>
        <p:spPr bwMode="auto">
          <a:xfrm>
            <a:off x="3607586" y="1149484"/>
            <a:ext cx="1713747" cy="2713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9" name="Прямоугольник 18"/>
          <p:cNvSpPr/>
          <p:nvPr/>
        </p:nvSpPr>
        <p:spPr>
          <a:xfrm>
            <a:off x="1917141" y="548680"/>
            <a:ext cx="557693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526" y="-5681"/>
            <a:ext cx="9144000" cy="99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активности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96" y="619052"/>
            <a:ext cx="34686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DSC042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1259"/>
            <a:ext cx="2520280" cy="223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G-2021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9669"/>
            <a:ext cx="2520280" cy="255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11" y="3739669"/>
            <a:ext cx="2160240" cy="255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IMG-2021_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411259"/>
            <a:ext cx="2234063" cy="223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MG-2021_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6329"/>
            <a:ext cx="2234328" cy="252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G-2021_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11" y="1411259"/>
            <a:ext cx="2160240" cy="2233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7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Внеурочная деятельность как форма преемственности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03388" y="5803900"/>
            <a:ext cx="53657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6831" t="16133" r="65218" b="12624"/>
          <a:stretch/>
        </p:blipFill>
        <p:spPr bwMode="auto">
          <a:xfrm>
            <a:off x="495103" y="1081311"/>
            <a:ext cx="1506621" cy="2160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6057" t="16354" r="36306" b="13910"/>
          <a:stretch/>
        </p:blipFill>
        <p:spPr bwMode="auto">
          <a:xfrm>
            <a:off x="3808024" y="4014718"/>
            <a:ext cx="1527952" cy="2168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6501" t="15749" r="64959" b="12337"/>
          <a:stretch/>
        </p:blipFill>
        <p:spPr bwMode="auto">
          <a:xfrm>
            <a:off x="6732240" y="1070273"/>
            <a:ext cx="1512168" cy="2143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F:\Роме\DSC0431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77007" y="3734915"/>
            <a:ext cx="2852761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F:\Роме\DSC0211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087392" y="1268760"/>
            <a:ext cx="285276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F:\Роме\image (58)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940152" y="3734915"/>
            <a:ext cx="285276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-84932"/>
            <a:ext cx="9144000" cy="99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форм внеурочной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296011"/>
            <a:ext cx="399256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57818" y="5572140"/>
            <a:ext cx="857256" cy="3571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3783431"/>
              </p:ext>
            </p:extLst>
          </p:nvPr>
        </p:nvGraphicFramePr>
        <p:xfrm>
          <a:off x="-785850" y="1500174"/>
          <a:ext cx="61926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072066" y="2000240"/>
          <a:ext cx="3643338" cy="385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Диаграмма" r:id="rId8" imgW="6522828" imgH="3566197" progId="Excel.Sheet.8">
                  <p:embed/>
                </p:oleObj>
              </mc:Choice>
              <mc:Fallback>
                <p:oleObj name="Диаграмма" r:id="rId8" imgW="6522828" imgH="3566197" progId="Excel.Shee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2000240"/>
                        <a:ext cx="3643338" cy="3857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93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Диаграмма</vt:lpstr>
      <vt:lpstr>                                            Шабогина                                   Виктория Вячеславовна                                                    учитель английского языка    </vt:lpstr>
      <vt:lpstr>Умения, навыки и компетенции, которые необходимы обучающемуся для общения, взаимодействия в учебной и профессиональной деятельности и в повседневной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Book_9</cp:lastModifiedBy>
  <cp:revision>51</cp:revision>
  <dcterms:created xsi:type="dcterms:W3CDTF">2021-04-11T01:14:50Z</dcterms:created>
  <dcterms:modified xsi:type="dcterms:W3CDTF">2021-04-28T17:47:23Z</dcterms:modified>
</cp:coreProperties>
</file>