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72" r:id="rId5"/>
    <p:sldId id="261" r:id="rId6"/>
    <p:sldId id="262" r:id="rId7"/>
    <p:sldId id="263" r:id="rId8"/>
    <p:sldId id="264" r:id="rId9"/>
    <p:sldId id="273" r:id="rId10"/>
    <p:sldId id="275" r:id="rId11"/>
    <p:sldId id="265" r:id="rId12"/>
    <p:sldId id="266" r:id="rId13"/>
    <p:sldId id="268" r:id="rId14"/>
    <p:sldId id="267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D1AD-5A31-4456-A139-6A3CF8EAD7D1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9946-229B-460A-AB4E-C0237F9FA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D1AD-5A31-4456-A139-6A3CF8EAD7D1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9946-229B-460A-AB4E-C0237F9FA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D1AD-5A31-4456-A139-6A3CF8EAD7D1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9946-229B-460A-AB4E-C0237F9FA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D1AD-5A31-4456-A139-6A3CF8EAD7D1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9946-229B-460A-AB4E-C0237F9FA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D1AD-5A31-4456-A139-6A3CF8EAD7D1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9946-229B-460A-AB4E-C0237F9FA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D1AD-5A31-4456-A139-6A3CF8EAD7D1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9946-229B-460A-AB4E-C0237F9FA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D1AD-5A31-4456-A139-6A3CF8EAD7D1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9946-229B-460A-AB4E-C0237F9FA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D1AD-5A31-4456-A139-6A3CF8EAD7D1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9946-229B-460A-AB4E-C0237F9FA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D1AD-5A31-4456-A139-6A3CF8EAD7D1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9946-229B-460A-AB4E-C0237F9FA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D1AD-5A31-4456-A139-6A3CF8EAD7D1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9946-229B-460A-AB4E-C0237F9FA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D1AD-5A31-4456-A139-6A3CF8EAD7D1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9946-229B-460A-AB4E-C0237F9FA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9D1AD-5A31-4456-A139-6A3CF8EAD7D1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D9946-229B-460A-AB4E-C0237F9FA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2947"/>
            <a:ext cx="9144000" cy="6970947"/>
          </a:xfrm>
          <a:prstGeom prst="rect">
            <a:avLst/>
          </a:prstGeom>
          <a:noFill/>
        </p:spPr>
      </p:pic>
      <p:pic>
        <p:nvPicPr>
          <p:cNvPr id="1027" name="Picture 3" descr="C:\Users\Админ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571500"/>
            <a:ext cx="8086725" cy="5715000"/>
          </a:xfrm>
          <a:prstGeom prst="rect">
            <a:avLst/>
          </a:prstGeom>
          <a:noFill/>
        </p:spPr>
      </p:pic>
      <p:pic>
        <p:nvPicPr>
          <p:cNvPr id="1028" name="Picture 4" descr="C:\Users\Админ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-243408"/>
            <a:ext cx="9144000" cy="71014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45157" y="260649"/>
            <a:ext cx="7653698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лагодарю судьбу за то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Что имя мне дала- Учитель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 то, что детских глаз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Приняв тепло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Веду учеников своих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Дорогами открытий</a:t>
            </a:r>
            <a:endParaRPr lang="ru-RU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2947"/>
            <a:ext cx="9144000" cy="6970947"/>
          </a:xfrm>
          <a:prstGeom prst="rect">
            <a:avLst/>
          </a:prstGeom>
          <a:noFill/>
        </p:spPr>
      </p:pic>
      <p:pic>
        <p:nvPicPr>
          <p:cNvPr id="1027" name="Picture 3" descr="C:\Users\Админ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571500"/>
            <a:ext cx="8086725" cy="5715000"/>
          </a:xfrm>
          <a:prstGeom prst="rect">
            <a:avLst/>
          </a:prstGeom>
          <a:noFill/>
        </p:spPr>
      </p:pic>
      <p:pic>
        <p:nvPicPr>
          <p:cNvPr id="1028" name="Picture 4" descr="C:\Users\Админ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1160" y="-10972600"/>
            <a:ext cx="4112840" cy="5498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 descr="IMG_20210428_1721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332656"/>
            <a:ext cx="3240360" cy="4653136"/>
          </a:xfrm>
          <a:prstGeom prst="rect">
            <a:avLst/>
          </a:prstGeom>
        </p:spPr>
      </p:pic>
      <p:pic>
        <p:nvPicPr>
          <p:cNvPr id="12" name="Рисунок 11" descr="IMG_20210428_1721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332656"/>
            <a:ext cx="3491880" cy="4668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2947"/>
            <a:ext cx="9144000" cy="6970947"/>
          </a:xfrm>
          <a:prstGeom prst="rect">
            <a:avLst/>
          </a:prstGeom>
          <a:noFill/>
        </p:spPr>
      </p:pic>
      <p:pic>
        <p:nvPicPr>
          <p:cNvPr id="1027" name="Picture 3" descr="C:\Users\Админ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571500"/>
            <a:ext cx="8086725" cy="5715000"/>
          </a:xfrm>
          <a:prstGeom prst="rect">
            <a:avLst/>
          </a:prstGeom>
          <a:noFill/>
        </p:spPr>
      </p:pic>
      <p:pic>
        <p:nvPicPr>
          <p:cNvPr id="1028" name="Picture 4" descr="C:\Users\Админ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188640"/>
            <a:ext cx="8352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Моё педагогическое кредо.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9832" y="1700808"/>
            <a:ext cx="53285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Главная моя задача- научить детей учиться, помочь   раскрыться маленькой личности; учить детей так,  чтобы захотел учиться каждый, увидеть себя в учениках и помочь им добиться того, к чему стремлюсь сама.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2947"/>
            <a:ext cx="9144000" cy="6970947"/>
          </a:xfrm>
          <a:prstGeom prst="rect">
            <a:avLst/>
          </a:prstGeom>
          <a:noFill/>
        </p:spPr>
      </p:pic>
      <p:pic>
        <p:nvPicPr>
          <p:cNvPr id="1027" name="Picture 3" descr="C:\Users\Админ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571500"/>
            <a:ext cx="8086725" cy="5715000"/>
          </a:xfrm>
          <a:prstGeom prst="rect">
            <a:avLst/>
          </a:prstGeom>
          <a:noFill/>
        </p:spPr>
      </p:pic>
      <p:pic>
        <p:nvPicPr>
          <p:cNvPr id="1028" name="Picture 4" descr="C:\Users\Админ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35696" y="260648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Награды учеников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Админ\Desktop\16194637528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755574" y="980721"/>
            <a:ext cx="6768751" cy="5400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2947"/>
            <a:ext cx="9144000" cy="6970947"/>
          </a:xfrm>
          <a:prstGeom prst="rect">
            <a:avLst/>
          </a:prstGeom>
          <a:noFill/>
        </p:spPr>
      </p:pic>
      <p:pic>
        <p:nvPicPr>
          <p:cNvPr id="1027" name="Picture 3" descr="C:\Users\Админ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571500"/>
            <a:ext cx="8086725" cy="5715000"/>
          </a:xfrm>
          <a:prstGeom prst="rect">
            <a:avLst/>
          </a:prstGeom>
          <a:noFill/>
        </p:spPr>
      </p:pic>
      <p:pic>
        <p:nvPicPr>
          <p:cNvPr id="1028" name="Picture 4" descr="C:\Users\Админ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</p:spPr>
      </p:pic>
      <p:pic>
        <p:nvPicPr>
          <p:cNvPr id="3074" name="Picture 2" descr="C:\Users\7272~1\AppData\Local\Temp\Rar$DIa3208.44278\P1140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48680"/>
            <a:ext cx="3408378" cy="2556284"/>
          </a:xfrm>
          <a:prstGeom prst="rect">
            <a:avLst/>
          </a:prstGeom>
          <a:noFill/>
        </p:spPr>
      </p:pic>
      <p:sp>
        <p:nvSpPr>
          <p:cNvPr id="4098" name="AutoShape 2" descr="https://1.downloader.disk.yandex.ru/preview/0058c544c339de21b8bd154e26c63a3d6787280ade22ccf88b93a9769bcbd968/inf/tE86YhRAbh5geMBC6CsfT9_ifA_ilgvd3NGuVXgHxGvxHiIPvJ60Ard0f8IlpNl7EqfJQEKHHmgwZESxNmErZA%3D%3D?uid=121088188&amp;filename=DSC01153.JPG&amp;disposition=inline&amp;hash=&amp;limit=0&amp;content_type=image%2Fjpeg&amp;owner_uid=121088188&amp;tknv=v2&amp;size=1615x93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1.downloader.disk.yandex.ru/preview/0058c544c339de21b8bd154e26c63a3d6787280ade22ccf88b93a9769bcbd968/inf/tE86YhRAbh5geMBC6CsfT9_ifA_ilgvd3NGuVXgHxGvxHiIPvJ60Ard0f8IlpNl7EqfJQEKHHmgwZESxNmErZA%3D%3D?uid=121088188&amp;filename=DSC01153.JPG&amp;disposition=inline&amp;hash=&amp;limit=0&amp;content_type=image%2Fjpeg&amp;owner_uid=121088188&amp;tknv=v2&amp;size=1615x93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 descr="C:\Users\Админ\Desktop\5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76672"/>
            <a:ext cx="3466170" cy="2520280"/>
          </a:xfrm>
          <a:prstGeom prst="rect">
            <a:avLst/>
          </a:prstGeom>
          <a:noFill/>
        </p:spPr>
      </p:pic>
      <p:pic>
        <p:nvPicPr>
          <p:cNvPr id="4102" name="Picture 6" descr="C:\Users\Админ\Desktop\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429000"/>
            <a:ext cx="3960440" cy="2952328"/>
          </a:xfrm>
          <a:prstGeom prst="rect">
            <a:avLst/>
          </a:prstGeom>
          <a:noFill/>
        </p:spPr>
      </p:pic>
      <p:pic>
        <p:nvPicPr>
          <p:cNvPr id="2050" name="Picture 2" descr="C:\Users\Админ\Desktop\DSC0148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429000"/>
            <a:ext cx="3945281" cy="2797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2947"/>
            <a:ext cx="9144000" cy="6970947"/>
          </a:xfrm>
          <a:prstGeom prst="rect">
            <a:avLst/>
          </a:prstGeom>
          <a:noFill/>
        </p:spPr>
      </p:pic>
      <p:pic>
        <p:nvPicPr>
          <p:cNvPr id="1027" name="Picture 3" descr="C:\Users\Админ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571500"/>
            <a:ext cx="8086725" cy="5715000"/>
          </a:xfrm>
          <a:prstGeom prst="rect">
            <a:avLst/>
          </a:prstGeom>
          <a:noFill/>
        </p:spPr>
      </p:pic>
      <p:pic>
        <p:nvPicPr>
          <p:cNvPr id="1028" name="Picture 4" descr="C:\Users\Админ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91680" y="0"/>
            <a:ext cx="5997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Школьные  мероприятия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7272~1\AppData\Local\Temp\Rar$DIa4220.34232\IMG_19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052736"/>
            <a:ext cx="4248472" cy="3024335"/>
          </a:xfrm>
          <a:prstGeom prst="rect">
            <a:avLst/>
          </a:prstGeom>
          <a:noFill/>
        </p:spPr>
      </p:pic>
      <p:pic>
        <p:nvPicPr>
          <p:cNvPr id="2051" name="Picture 3" descr="C:\Users\7272~1\AppData\Local\Temp\Rar$DIa5392.8324\20191121_1248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501008"/>
            <a:ext cx="4104456" cy="307834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580112" y="1628800"/>
            <a:ext cx="3051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День матери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2947"/>
            <a:ext cx="9144000" cy="6970947"/>
          </a:xfrm>
          <a:prstGeom prst="rect">
            <a:avLst/>
          </a:prstGeom>
          <a:noFill/>
        </p:spPr>
      </p:pic>
      <p:pic>
        <p:nvPicPr>
          <p:cNvPr id="1027" name="Picture 3" descr="C:\Users\Админ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571500"/>
            <a:ext cx="8086725" cy="5715000"/>
          </a:xfrm>
          <a:prstGeom prst="rect">
            <a:avLst/>
          </a:prstGeom>
          <a:noFill/>
        </p:spPr>
      </p:pic>
      <p:pic>
        <p:nvPicPr>
          <p:cNvPr id="1028" name="Picture 4" descr="C:\Users\Админ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3" y="188640"/>
            <a:ext cx="73448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Учитель- это тонкая душа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Он- скульптор, он- художник, он- творец.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Не должен ошибаться ни на йоту,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Ведь человек труда- его венец.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2947"/>
            <a:ext cx="9144000" cy="6970947"/>
          </a:xfrm>
          <a:prstGeom prst="rect">
            <a:avLst/>
          </a:prstGeom>
          <a:noFill/>
        </p:spPr>
      </p:pic>
      <p:pic>
        <p:nvPicPr>
          <p:cNvPr id="1027" name="Picture 3" descr="C:\Users\Админ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571500"/>
            <a:ext cx="8086725" cy="5715000"/>
          </a:xfrm>
          <a:prstGeom prst="rect">
            <a:avLst/>
          </a:prstGeom>
          <a:noFill/>
        </p:spPr>
      </p:pic>
      <p:pic>
        <p:nvPicPr>
          <p:cNvPr id="1028" name="Picture 4" descr="C:\Users\Админ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692696"/>
            <a:ext cx="73448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2947"/>
            <a:ext cx="9144000" cy="6970947"/>
          </a:xfrm>
          <a:prstGeom prst="rect">
            <a:avLst/>
          </a:prstGeom>
          <a:noFill/>
        </p:spPr>
      </p:pic>
      <p:pic>
        <p:nvPicPr>
          <p:cNvPr id="1027" name="Picture 3" descr="C:\Users\Админ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571500"/>
            <a:ext cx="8086725" cy="5715000"/>
          </a:xfrm>
          <a:prstGeom prst="rect">
            <a:avLst/>
          </a:prstGeom>
          <a:noFill/>
        </p:spPr>
      </p:pic>
      <p:pic>
        <p:nvPicPr>
          <p:cNvPr id="1028" name="Picture 4" descr="C:\Users\Админ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</p:spPr>
      </p:pic>
      <p:pic>
        <p:nvPicPr>
          <p:cNvPr id="5" name="Рисунок 4" descr="16194638725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539552" y="0"/>
            <a:ext cx="3111810" cy="41490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23928" y="332656"/>
            <a:ext cx="48245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Кулешова Мария Ивановна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МБОУ Бобровский образовательный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Центр «Лидер» имени А.В.Гордеева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Категория- высшая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Стаж работы- 34 года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2947"/>
            <a:ext cx="9144000" cy="6970947"/>
          </a:xfrm>
          <a:prstGeom prst="rect">
            <a:avLst/>
          </a:prstGeom>
          <a:noFill/>
        </p:spPr>
      </p:pic>
      <p:pic>
        <p:nvPicPr>
          <p:cNvPr id="1027" name="Picture 3" descr="C:\Users\Админ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571500"/>
            <a:ext cx="8086725" cy="5715000"/>
          </a:xfrm>
          <a:prstGeom prst="rect">
            <a:avLst/>
          </a:prstGeom>
          <a:noFill/>
        </p:spPr>
      </p:pic>
      <p:pic>
        <p:nvPicPr>
          <p:cNvPr id="1028" name="Picture 4" descr="C:\Users\Админ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</p:spPr>
      </p:pic>
      <p:pic>
        <p:nvPicPr>
          <p:cNvPr id="4098" name="Picture 2" descr="C:\Users\Админ\Desktop\IMG_20210426_2142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4320480" cy="3204476"/>
          </a:xfrm>
          <a:prstGeom prst="rect">
            <a:avLst/>
          </a:prstGeom>
          <a:noFill/>
        </p:spPr>
      </p:pic>
      <p:pic>
        <p:nvPicPr>
          <p:cNvPr id="4099" name="Picture 3" descr="C:\Users\Админ\Desktop\IMG_20210426_2141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9072"/>
            <a:ext cx="4211960" cy="3150613"/>
          </a:xfrm>
          <a:prstGeom prst="rect">
            <a:avLst/>
          </a:prstGeom>
          <a:noFill/>
        </p:spPr>
      </p:pic>
      <p:pic>
        <p:nvPicPr>
          <p:cNvPr id="4100" name="Picture 4" descr="C:\Users\Админ\Desktop\IMG_20210426_2141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4293" y="3645025"/>
            <a:ext cx="4319715" cy="2800310"/>
          </a:xfrm>
          <a:prstGeom prst="rect">
            <a:avLst/>
          </a:prstGeom>
          <a:noFill/>
        </p:spPr>
      </p:pic>
      <p:pic>
        <p:nvPicPr>
          <p:cNvPr id="4101" name="Picture 5" descr="C:\Users\Админ\Desktop\IMG_20210426_2141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3573016"/>
            <a:ext cx="4032448" cy="2872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2947"/>
            <a:ext cx="9144000" cy="6970947"/>
          </a:xfrm>
          <a:prstGeom prst="rect">
            <a:avLst/>
          </a:prstGeom>
          <a:noFill/>
        </p:spPr>
      </p:pic>
      <p:pic>
        <p:nvPicPr>
          <p:cNvPr id="1027" name="Picture 3" descr="C:\Users\Админ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Админ\Desktop\IMG_20210426_2151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5" y="332656"/>
            <a:ext cx="6552728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2947"/>
            <a:ext cx="9144000" cy="6970947"/>
          </a:xfrm>
          <a:prstGeom prst="rect">
            <a:avLst/>
          </a:prstGeom>
          <a:noFill/>
        </p:spPr>
      </p:pic>
      <p:pic>
        <p:nvPicPr>
          <p:cNvPr id="1027" name="Picture 3" descr="C:\Users\Админ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571500"/>
            <a:ext cx="8086725" cy="5715000"/>
          </a:xfrm>
          <a:prstGeom prst="rect">
            <a:avLst/>
          </a:prstGeom>
          <a:noFill/>
        </p:spPr>
      </p:pic>
      <p:pic>
        <p:nvPicPr>
          <p:cNvPr id="1028" name="Picture 4" descr="C:\Users\Админ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</p:spPr>
      </p:pic>
      <p:pic>
        <p:nvPicPr>
          <p:cNvPr id="2050" name="Picture 2" descr="C:\Users\Админ\Desktop\16194634510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124744"/>
            <a:ext cx="5904656" cy="57332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11760" y="188640"/>
            <a:ext cx="4421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Мои награды и достижения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2947"/>
            <a:ext cx="9144000" cy="6970947"/>
          </a:xfrm>
          <a:prstGeom prst="rect">
            <a:avLst/>
          </a:prstGeom>
          <a:noFill/>
        </p:spPr>
      </p:pic>
      <p:pic>
        <p:nvPicPr>
          <p:cNvPr id="1027" name="Picture 3" descr="C:\Users\Админ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571500"/>
            <a:ext cx="8086725" cy="5715000"/>
          </a:xfrm>
          <a:prstGeom prst="rect">
            <a:avLst/>
          </a:prstGeom>
          <a:noFill/>
        </p:spPr>
      </p:pic>
      <p:pic>
        <p:nvPicPr>
          <p:cNvPr id="1028" name="Picture 4" descr="C:\Users\Админ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</p:spPr>
      </p:pic>
      <p:pic>
        <p:nvPicPr>
          <p:cNvPr id="5" name="Рисунок 4" descr="мои инновации 2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3" y="692695"/>
            <a:ext cx="3826917" cy="38269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6056" y="764704"/>
            <a:ext cx="374441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Призёр областного конкурса «Мои инновации в образовании» -2018г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2947"/>
            <a:ext cx="9144000" cy="6970947"/>
          </a:xfrm>
          <a:prstGeom prst="rect">
            <a:avLst/>
          </a:prstGeom>
          <a:noFill/>
        </p:spPr>
      </p:pic>
      <p:pic>
        <p:nvPicPr>
          <p:cNvPr id="1027" name="Picture 3" descr="C:\Users\Админ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571500"/>
            <a:ext cx="8086725" cy="5715000"/>
          </a:xfrm>
          <a:prstGeom prst="rect">
            <a:avLst/>
          </a:prstGeom>
          <a:noFill/>
        </p:spPr>
      </p:pic>
      <p:pic>
        <p:nvPicPr>
          <p:cNvPr id="1028" name="Picture 4" descr="C:\Users\Админ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</p:spPr>
      </p:pic>
      <p:pic>
        <p:nvPicPr>
          <p:cNvPr id="5" name="Рисунок 4" descr="педагогический дуэ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4536504" cy="45365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8064" y="836712"/>
            <a:ext cx="37444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Призёр регионального конкурса «Педагогический дуэт»-2019г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2947"/>
            <a:ext cx="9144000" cy="6970947"/>
          </a:xfrm>
          <a:prstGeom prst="rect">
            <a:avLst/>
          </a:prstGeom>
          <a:noFill/>
        </p:spPr>
      </p:pic>
      <p:pic>
        <p:nvPicPr>
          <p:cNvPr id="1027" name="Picture 3" descr="C:\Users\Админ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571500"/>
            <a:ext cx="8086725" cy="5715000"/>
          </a:xfrm>
          <a:prstGeom prst="rect">
            <a:avLst/>
          </a:prstGeom>
          <a:noFill/>
        </p:spPr>
      </p:pic>
      <p:pic>
        <p:nvPicPr>
          <p:cNvPr id="1028" name="Picture 4" descr="C:\Users\Админ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</p:spPr>
      </p:pic>
      <p:pic>
        <p:nvPicPr>
          <p:cNvPr id="5" name="Рисунок 4" descr="мои инновации2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99217"/>
            <a:ext cx="3308839" cy="40099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1920" y="548680"/>
            <a:ext cx="44644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Лауреат областного конкурса «Мои инновации в образовании»-2019г.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\Desktop\школа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0036" y="-373595"/>
            <a:ext cx="10232708" cy="723159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691680" y="-1206896"/>
            <a:ext cx="6984776" cy="914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154</Words>
  <Application>Microsoft Office PowerPoint</Application>
  <PresentationFormat>Экран (4:3)</PresentationFormat>
  <Paragraphs>29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13</cp:revision>
  <dcterms:created xsi:type="dcterms:W3CDTF">2021-04-26T17:58:33Z</dcterms:created>
  <dcterms:modified xsi:type="dcterms:W3CDTF">2021-04-28T14:34:16Z</dcterms:modified>
</cp:coreProperties>
</file>