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5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37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русский язык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2017 - 2018</c:v>
                </c:pt>
                <c:pt idx="1">
                  <c:v>2018 - 2019</c:v>
                </c:pt>
                <c:pt idx="2">
                  <c:v>2019 -2020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</c:v>
                </c:pt>
                <c:pt idx="1">
                  <c:v>60</c:v>
                </c:pt>
                <c:pt idx="2">
                  <c:v>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литература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2017 - 2018</c:v>
                </c:pt>
                <c:pt idx="1">
                  <c:v>2018 - 2019</c:v>
                </c:pt>
                <c:pt idx="2">
                  <c:v>2019 -2020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77</c:v>
                </c:pt>
                <c:pt idx="1">
                  <c:v>89</c:v>
                </c:pt>
                <c:pt idx="2">
                  <c:v>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2017 - 2018</c:v>
                </c:pt>
                <c:pt idx="1">
                  <c:v>2018 - 2019</c:v>
                </c:pt>
                <c:pt idx="2">
                  <c:v>2019 -2020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axId val="133658880"/>
        <c:axId val="133677056"/>
      </c:barChart>
      <c:catAx>
        <c:axId val="133658880"/>
        <c:scaling>
          <c:orientation val="minMax"/>
        </c:scaling>
        <c:axPos val="b"/>
        <c:tickLblPos val="nextTo"/>
        <c:crossAx val="133677056"/>
        <c:crosses val="autoZero"/>
        <c:auto val="1"/>
        <c:lblAlgn val="ctr"/>
        <c:lblOffset val="100"/>
      </c:catAx>
      <c:valAx>
        <c:axId val="133677056"/>
        <c:scaling>
          <c:orientation val="minMax"/>
        </c:scaling>
        <c:axPos val="l"/>
        <c:majorGridlines/>
        <c:numFmt formatCode="General" sourceLinked="1"/>
        <c:tickLblPos val="nextTo"/>
        <c:crossAx val="133658880"/>
        <c:crosses val="autoZero"/>
        <c:crossBetween val="between"/>
      </c:valAx>
    </c:plotArea>
    <c:legend>
      <c:legendPos val="r"/>
      <c:legendEntry>
        <c:idx val="2"/>
        <c:delete val="1"/>
      </c:legendEntry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EA2AD5D-2B81-4413-960A-8501A3C44C0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infourok.ru/site/allSites?SearchUserForm%5bspecial%5d=19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5410944" cy="5720680"/>
          </a:xfr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лучших учителей</a:t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Воронежской области </a:t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</a:rPr>
              <a:t>Публичная </a:t>
            </a:r>
            <a:r>
              <a:rPr lang="ru-RU" sz="2400" dirty="0">
                <a:solidFill>
                  <a:srgbClr val="0070C0"/>
                </a:solidFill>
              </a:rPr>
              <a:t>презентация 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>
                <a:solidFill>
                  <a:srgbClr val="0070C0"/>
                </a:solidFill>
              </a:rPr>
              <a:t>опыта работы учителя </a:t>
            </a:r>
            <a:r>
              <a:rPr lang="ru-RU" sz="2400" dirty="0" smtClean="0">
                <a:solidFill>
                  <a:srgbClr val="0070C0"/>
                </a:solidFill>
              </a:rPr>
              <a:t>русского языка </a:t>
            </a:r>
            <a:r>
              <a:rPr lang="ru-RU" sz="2400" dirty="0">
                <a:solidFill>
                  <a:srgbClr val="0070C0"/>
                </a:solidFill>
              </a:rPr>
              <a:t>и 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литературы 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err="1" smtClean="0">
                <a:solidFill>
                  <a:srgbClr val="0070C0"/>
                </a:solidFill>
              </a:rPr>
              <a:t>М</a:t>
            </a:r>
            <a:r>
              <a:rPr lang="ru-RU" sz="2400" dirty="0" err="1" smtClean="0">
                <a:solidFill>
                  <a:srgbClr val="0070C0"/>
                </a:solidFill>
              </a:rPr>
              <a:t>боу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бобровская</a:t>
            </a:r>
            <a:r>
              <a:rPr lang="ru-RU" sz="2400" dirty="0" smtClean="0">
                <a:solidFill>
                  <a:srgbClr val="0070C0"/>
                </a:solidFill>
              </a:rPr>
              <a:t> СОШ №1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>
                <a:solidFill>
                  <a:srgbClr val="0070C0"/>
                </a:solidFill>
              </a:rPr>
              <a:t/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Колесниковой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Оксаны </a:t>
            </a:r>
            <a:r>
              <a:rPr lang="ru-RU" sz="2400" dirty="0">
                <a:solidFill>
                  <a:srgbClr val="0070C0"/>
                </a:solidFill>
              </a:rPr>
              <a:t>Петровны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6585" y="6165304"/>
            <a:ext cx="6858000" cy="55436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026" name="Picture 2" descr="F: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0648"/>
            <a:ext cx="2844850" cy="4236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65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Л.Н. Толстой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3970784" cy="4373563"/>
          </a:xfrm>
        </p:spPr>
        <p:txBody>
          <a:bodyPr>
            <a:normAutofit/>
          </a:bodyPr>
          <a:lstStyle/>
          <a:p>
            <a:r>
              <a:rPr lang="ru-RU" sz="3200" dirty="0"/>
              <a:t>«Единственный критерий педагогики есть свобода, единственный метод есть опыт»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283968" cy="535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44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Процент качества </a:t>
            </a:r>
            <a:r>
              <a:rPr lang="ru-RU" sz="2800" dirty="0" err="1" smtClean="0"/>
              <a:t>обученности</a:t>
            </a:r>
            <a:r>
              <a:rPr lang="ru-RU" sz="2800" dirty="0" smtClean="0"/>
              <a:t> по русскому языку и литературе</a:t>
            </a:r>
            <a:endParaRPr lang="ru-RU" sz="2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84827476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9379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is03.infourok.ru/img/0616-00025005-9a94ef66-181x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1724025" cy="2409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0013" cy="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itchFamily="34" charset="0"/>
                <a:cs typeface="Open Sans" pitchFamily="34" charset="0"/>
              </a:rPr>
              <a:t>x</a:t>
            </a:r>
            <a:endParaRPr kumimoji="0" lang="ru-RU" sz="1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 rot="10800000" flipV="1">
            <a:off x="2452276" y="866328"/>
            <a:ext cx="3415868" cy="12772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ес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сайта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Колесникова </a:t>
            </a:r>
            <a:r>
              <a:rPr kumimoji="0" lang="ru-RU" sz="13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Оскана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 Петровна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Учитель русского языка и литературы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МКОУ Бобровская СОШ №1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Россия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14.05.1973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Категории по интересам: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  <a:hlinkClick r:id="rId3"/>
              </a:rPr>
              <a:t>Русский язык и литература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372857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https://infourok.ru/user/kolesnikova-oskana-petrovna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73665"/>
            <a:ext cx="2028707" cy="288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64" y="1881132"/>
            <a:ext cx="1758392" cy="248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36" y="2632196"/>
            <a:ext cx="1759751" cy="247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74" y="3501008"/>
            <a:ext cx="1819540" cy="255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F:\Конкурс Учитель\Фото\Колесникова 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59" y="4343065"/>
            <a:ext cx="1582832" cy="2204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:\Конкурс Учитель\Фото\Колесникова 13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5" y="3664248"/>
            <a:ext cx="2070202" cy="2883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77" y="4367852"/>
            <a:ext cx="1652587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527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116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одарёнными детьми</a:t>
            </a:r>
            <a:endParaRPr lang="ru-RU" dirty="0"/>
          </a:p>
        </p:txBody>
      </p:sp>
      <p:pic>
        <p:nvPicPr>
          <p:cNvPr id="6146" name="Picture 2" descr="C:\Users\Оксана\Desktop\фотки\2016-17\2017.03.30_киселевские-чте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003285" cy="2252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ксана\Desktop\фотки\осень - зима  - весна 2017-18\2017-12-15-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19654"/>
            <a:ext cx="4335025" cy="2435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192087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38" y="4005064"/>
            <a:ext cx="3691273" cy="203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22" y="4242972"/>
            <a:ext cx="3541713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4914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82801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Победители олимпиад, конкурсов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2018500" cy="280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1885517" cy="262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52736"/>
            <a:ext cx="1924326" cy="267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1941254" cy="263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89053"/>
            <a:ext cx="2275180" cy="316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2014600" cy="272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266533"/>
            <a:ext cx="1473367" cy="212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490" y="3217242"/>
            <a:ext cx="1664983" cy="232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0272" y="4304853"/>
            <a:ext cx="1875402" cy="255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3861048"/>
            <a:ext cx="1715198" cy="243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5856" y="4218726"/>
            <a:ext cx="1910699" cy="263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490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686800" cy="8280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Педагогические достижения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1987468" cy="276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1944216" cy="270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1951037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2157413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76" y="980728"/>
            <a:ext cx="1481137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09" y="1218365"/>
            <a:ext cx="177958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99628"/>
            <a:ext cx="2147972" cy="299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9598"/>
            <a:ext cx="24574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856361"/>
            <a:ext cx="1436903" cy="200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76" y="5549158"/>
            <a:ext cx="14382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0840"/>
            <a:ext cx="1552253" cy="216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03648" y="5185105"/>
            <a:ext cx="2310880" cy="167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4288" y="1916832"/>
            <a:ext cx="1784100" cy="247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512" y="2564904"/>
            <a:ext cx="1674128" cy="244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859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5280" cy="756002"/>
          </a:xfrm>
        </p:spPr>
        <p:txBody>
          <a:bodyPr/>
          <a:lstStyle/>
          <a:p>
            <a:r>
              <a:rPr lang="ru-RU" dirty="0" err="1" smtClean="0"/>
              <a:t>вНеурочная</a:t>
            </a:r>
            <a:r>
              <a:rPr lang="ru-RU" dirty="0" smtClean="0"/>
              <a:t> деятельность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768">
            <a:off x="107504" y="1124744"/>
            <a:ext cx="3005588" cy="225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070">
            <a:off x="177807" y="3293944"/>
            <a:ext cx="280987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122">
            <a:off x="-27651" y="4581631"/>
            <a:ext cx="29940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45" y="1066204"/>
            <a:ext cx="2437943" cy="137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351">
            <a:off x="5813829" y="1253021"/>
            <a:ext cx="3036105" cy="170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8709">
            <a:off x="5442161" y="2913781"/>
            <a:ext cx="335915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C:\Users\Оксана\Desktop\фотки\2016-17\2017-04-28-0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404">
            <a:off x="5517638" y="4580236"/>
            <a:ext cx="3285936" cy="1845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98" y="2530428"/>
            <a:ext cx="23288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91" y="3717032"/>
            <a:ext cx="1895475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49825"/>
            <a:ext cx="25479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97" y="5399804"/>
            <a:ext cx="1841528" cy="13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17032"/>
            <a:ext cx="1895475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0993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Альберт </a:t>
            </a:r>
            <a:r>
              <a:rPr lang="ru-RU" dirty="0"/>
              <a:t>Эйнштейн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2314600" cy="5040560"/>
          </a:xfrm>
        </p:spPr>
        <p:txBody>
          <a:bodyPr>
            <a:normAutofit/>
          </a:bodyPr>
          <a:lstStyle/>
          <a:p>
            <a:r>
              <a:rPr lang="ru-RU" dirty="0"/>
              <a:t>«Каждый гениален. Но если вы будете судить рыбу по её способности взбираться на дерево, она проживёт всю жизнь, считая себя дурой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22" y="188640"/>
            <a:ext cx="2830862" cy="176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285" y="2348880"/>
            <a:ext cx="5808231" cy="43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796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424</TotalTime>
  <Words>92</Words>
  <Application>Microsoft Office PowerPoint</Application>
  <PresentationFormat>Экран (4:3)</PresentationFormat>
  <Paragraphs>20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Главная</vt:lpstr>
      <vt:lpstr> Конкурс лучших учителей Воронежской области  2021 г.   Публичная презентация  опыта работы учителя русского языка и  литературы  Мбоу бобровская СОШ №1  Колесниковой Оксаны Петровны   </vt:lpstr>
      <vt:lpstr>Л.Н. Толстой</vt:lpstr>
      <vt:lpstr>Процент качества обученности по русскому языку и литературе</vt:lpstr>
      <vt:lpstr>Слайд 4</vt:lpstr>
      <vt:lpstr>Работа с одарёнными детьми</vt:lpstr>
      <vt:lpstr>Победители олимпиад, конкурсов</vt:lpstr>
      <vt:lpstr>Педагогические достижения</vt:lpstr>
      <vt:lpstr>вНеурочная деятельность</vt:lpstr>
      <vt:lpstr>Альберт Эйнштейн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26</cp:revision>
  <dcterms:created xsi:type="dcterms:W3CDTF">2018-03-28T07:07:19Z</dcterms:created>
  <dcterms:modified xsi:type="dcterms:W3CDTF">2021-04-28T20:00:14Z</dcterms:modified>
</cp:coreProperties>
</file>