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267" r:id="rId3"/>
    <p:sldId id="275" r:id="rId4"/>
    <p:sldId id="278" r:id="rId5"/>
    <p:sldId id="277" r:id="rId6"/>
    <p:sldId id="276" r:id="rId7"/>
    <p:sldId id="273" r:id="rId8"/>
    <p:sldId id="266" r:id="rId9"/>
    <p:sldId id="274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222"/>
    <a:srgbClr val="000099"/>
    <a:srgbClr val="9393E9"/>
    <a:srgbClr val="FEFEFE"/>
    <a:srgbClr val="FF00FF"/>
    <a:srgbClr val="FF33CC"/>
    <a:srgbClr val="E4F2F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72" autoAdjust="0"/>
  </p:normalViewPr>
  <p:slideViewPr>
    <p:cSldViewPr>
      <p:cViewPr varScale="1">
        <p:scale>
          <a:sx n="98" d="100"/>
          <a:sy n="98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lang="ru-RU" altLang="ru-RU" sz="3700" b="1" kern="1200" dirty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pPr>
            <a:r>
              <a:rPr lang="ru-RU" altLang="ru-RU" sz="3700" b="1" kern="120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Качество знаний учащихся </a:t>
            </a:r>
          </a:p>
          <a:p>
            <a:pPr>
              <a:defRPr lang="ru-RU" altLang="ru-RU" sz="3700" b="1" kern="1200" dirty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pPr>
            <a:r>
              <a:rPr lang="ru-RU" altLang="ru-RU" sz="3700" b="1" kern="120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за три года</a:t>
            </a:r>
            <a:endParaRPr lang="ru-RU" altLang="ru-RU" sz="3700" b="1" kern="120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 учебный год</c:v>
                </c:pt>
                <c:pt idx="1">
                  <c:v>2018-2019 учебный год</c:v>
                </c:pt>
                <c:pt idx="2">
                  <c:v>2019-2020 учебный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52.7</c:v>
                </c:pt>
                <c:pt idx="2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1-4C2A-8DF7-FD765B0484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1742768"/>
        <c:axId val="171743944"/>
      </c:barChart>
      <c:catAx>
        <c:axId val="171742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1743944"/>
        <c:crosses val="autoZero"/>
        <c:auto val="1"/>
        <c:lblAlgn val="ctr"/>
        <c:lblOffset val="100"/>
        <c:noMultiLvlLbl val="0"/>
      </c:catAx>
      <c:valAx>
        <c:axId val="171743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1742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10A5C8-9009-4C8B-83E5-D984C47F05BC}" type="datetimeFigureOut">
              <a:rPr lang="ru-RU"/>
              <a:pPr>
                <a:defRPr/>
              </a:pPr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BC151F-8460-486D-9DCB-710FC067B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68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6AADE0-9DD4-4575-A640-A71EB5D3D545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8754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C151F-8460-486D-9DCB-710FC067BBF0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756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7FBA1-24EA-4426-961D-A2BAF2A5AD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076E-D39F-4E64-B87D-BC4127FEC1E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AD928-B585-4DC6-BEDD-CE0184734C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8E2FE-6C37-46B6-A04A-DF1D23BFA42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74693-9E29-4531-AE2A-B3217D9795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19B15-FCC3-49F4-9487-3EB2EDB337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D939C-C557-42C7-8CA3-29385F6F2E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E86FF-26D5-47B5-8270-2958F012D4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D7645-F01A-43BF-8BF5-591F9475A2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BFC73-9428-4474-8208-2887E4E59A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AC3FB-6A76-495F-8DCB-07C25BD0C1B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B97E6E-5BE2-4D07-8F3D-A18076D820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senkovskaya.shkola.hc.ru/muzei.htm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251520" y="2564904"/>
            <a:ext cx="55446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Публичная презентация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учителя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истории</a:t>
            </a:r>
            <a:r>
              <a:rPr lang="en-US" altLang="ru-RU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и обществознания Высшей квалификационной категории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 b="1" dirty="0" err="1" smtClean="0">
                <a:solidFill>
                  <a:srgbClr val="425222"/>
                </a:solidFill>
                <a:cs typeface="Arial" charset="0"/>
              </a:rPr>
              <a:t>Гамидовой</a:t>
            </a:r>
            <a:r>
              <a:rPr lang="ru-RU" altLang="ru-RU" sz="2400" b="1" dirty="0" smtClean="0">
                <a:solidFill>
                  <a:srgbClr val="425222"/>
                </a:solidFill>
                <a:cs typeface="Arial" charset="0"/>
              </a:rPr>
              <a:t> Земфиры </a:t>
            </a:r>
            <a:r>
              <a:rPr lang="ru-RU" altLang="ru-RU" sz="2400" b="1" dirty="0" err="1" smtClean="0">
                <a:solidFill>
                  <a:srgbClr val="425222"/>
                </a:solidFill>
                <a:cs typeface="Arial" charset="0"/>
              </a:rPr>
              <a:t>Абдулгалимовны</a:t>
            </a:r>
            <a:endParaRPr lang="ru-RU" altLang="ru-RU" sz="2400" b="1" dirty="0">
              <a:solidFill>
                <a:srgbClr val="425222"/>
              </a:solidFill>
              <a:cs typeface="Arial" charset="0"/>
            </a:endParaRPr>
          </a:p>
        </p:txBody>
      </p:sp>
      <p:sp>
        <p:nvSpPr>
          <p:cNvPr id="2052" name="Прямоугольник 10"/>
          <p:cNvSpPr>
            <a:spLocks noChangeArrowheads="1"/>
          </p:cNvSpPr>
          <p:nvPr/>
        </p:nvSpPr>
        <p:spPr bwMode="auto">
          <a:xfrm>
            <a:off x="2051049" y="422275"/>
            <a:ext cx="67950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00CC"/>
                </a:solidFill>
                <a:cs typeface="Arial" charset="0"/>
              </a:rPr>
              <a:t>Муниципальное </a:t>
            </a:r>
            <a:r>
              <a:rPr lang="ru-RU" altLang="ru-RU" b="1" dirty="0" smtClean="0">
                <a:solidFill>
                  <a:srgbClr val="0000CC"/>
                </a:solidFill>
                <a:cs typeface="Arial" charset="0"/>
              </a:rPr>
              <a:t>бюджетное </a:t>
            </a:r>
            <a:r>
              <a:rPr lang="ru-RU" altLang="ru-RU" b="1" dirty="0">
                <a:solidFill>
                  <a:srgbClr val="0000CC"/>
                </a:solidFill>
                <a:cs typeface="Arial" charset="0"/>
              </a:rPr>
              <a:t>общеобразовательное учреждение</a:t>
            </a:r>
          </a:p>
          <a:p>
            <a:pPr algn="ctr" eaLnBrk="1" hangingPunct="1"/>
            <a:r>
              <a:rPr lang="ru-RU" altLang="ru-RU" b="1" dirty="0" err="1">
                <a:solidFill>
                  <a:srgbClr val="0000CC"/>
                </a:solidFill>
                <a:cs typeface="Arial" charset="0"/>
              </a:rPr>
              <a:t>Ясенковская</a:t>
            </a:r>
            <a:r>
              <a:rPr lang="ru-RU" altLang="ru-RU" b="1" dirty="0">
                <a:solidFill>
                  <a:srgbClr val="0000CC"/>
                </a:solidFill>
                <a:cs typeface="Arial" charset="0"/>
              </a:rPr>
              <a:t> средняя общеобразовательная школа</a:t>
            </a:r>
          </a:p>
          <a:p>
            <a:pPr algn="ctr" eaLnBrk="1" hangingPunct="1"/>
            <a:r>
              <a:rPr lang="ru-RU" altLang="ru-RU" b="1" dirty="0">
                <a:solidFill>
                  <a:srgbClr val="0000CC"/>
                </a:solidFill>
                <a:cs typeface="Arial" charset="0"/>
              </a:rPr>
              <a:t>Бобровского муниципального района </a:t>
            </a:r>
          </a:p>
          <a:p>
            <a:pPr algn="ctr" eaLnBrk="1" hangingPunct="1"/>
            <a:r>
              <a:rPr lang="ru-RU" altLang="ru-RU" b="1" dirty="0">
                <a:solidFill>
                  <a:srgbClr val="0000CC"/>
                </a:solidFill>
                <a:cs typeface="Arial" charset="0"/>
              </a:rPr>
              <a:t>Воронежской области</a:t>
            </a:r>
          </a:p>
        </p:txBody>
      </p:sp>
      <p:pic>
        <p:nvPicPr>
          <p:cNvPr id="1026" name="Picture 2" descr="Герб Ясенковской МКОУ СО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275"/>
            <a:ext cx="1536105" cy="135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8054" y="2145040"/>
            <a:ext cx="30480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2588" y="3105150"/>
            <a:ext cx="2200275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425" dirty="0">
              <a:solidFill>
                <a:srgbClr val="800906"/>
              </a:solidFill>
            </a:endParaRPr>
          </a:p>
          <a:p>
            <a:pPr eaLnBrk="1" hangingPunct="1">
              <a:defRPr/>
            </a:pPr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1905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99"/>
                </a:solidFill>
              </a:rPr>
              <a:t>Профессиональная карта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575" y="928670"/>
            <a:ext cx="8432829" cy="559595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Образование:</a:t>
            </a:r>
            <a:r>
              <a:rPr lang="ru-RU" sz="1800" dirty="0" smtClean="0"/>
              <a:t> высшее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Дагестанский государственный университет 1988год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Педагогический стаж:</a:t>
            </a:r>
            <a:r>
              <a:rPr lang="ru-RU" sz="1800" dirty="0" smtClean="0"/>
              <a:t> 26 лет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Стаж работы в МБОУ Ясенковской СОШ</a:t>
            </a:r>
            <a:r>
              <a:rPr lang="ru-RU" sz="1800" dirty="0" smtClean="0"/>
              <a:t>: 23 года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Высшая квалификационная категория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Повышение квалификаци</a:t>
            </a:r>
            <a:r>
              <a:rPr lang="ru-RU" sz="1800" b="1" dirty="0"/>
              <a:t>и</a:t>
            </a:r>
            <a:r>
              <a:rPr lang="ru-RU" sz="1800" b="1" dirty="0" smtClean="0"/>
              <a:t>: 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/>
              <a:t>Государственное автономное учреждение дополнительного профессионального образования Иркутской области «Институт развития образования Иркутской области» ГАУ ДПО ИРО «Реализация ФГОС в системе инклюзивного образования обучающихся с ограниченными возможностями здоровья» 2018;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/>
              <a:t>Государственное автономное учреждение дополнительного профессионального образования Иркутской области «Институт развития образования Иркутской области» ГАУ ДПО ИРО </a:t>
            </a:r>
            <a:r>
              <a:rPr lang="ru-RU" sz="1800" dirty="0" smtClean="0"/>
              <a:t>«</a:t>
            </a:r>
            <a:r>
              <a:rPr lang="ru-RU" sz="1800" dirty="0" err="1"/>
              <a:t>Тьюторское</a:t>
            </a:r>
            <a:r>
              <a:rPr lang="ru-RU" sz="1800" dirty="0"/>
              <a:t> сопровождение индивидуального образовательного маршрута   обучающегося в предмете и </a:t>
            </a:r>
            <a:r>
              <a:rPr lang="ru-RU" sz="1800" dirty="0" err="1"/>
              <a:t>метопредмете</a:t>
            </a:r>
            <a:r>
              <a:rPr lang="ru-RU" sz="1800" dirty="0" smtClean="0"/>
              <a:t>» 2018;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/>
              <a:t>Государственное учреждение дополнительного профессионального образования Воронежской области «Центр непрерывного повышения профессионального мастерства педагогических работников» по программе  «Актуальные проблемы истории России </a:t>
            </a:r>
            <a:r>
              <a:rPr lang="ru-RU" sz="1800" smtClean="0"/>
              <a:t>с период с 1985 по 2020гг.» 2021</a:t>
            </a:r>
            <a:endParaRPr lang="ru-RU" sz="18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sz="1800" kern="12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068960"/>
            <a:ext cx="8496944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8424936" cy="680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Ведущая </a:t>
            </a:r>
            <a:r>
              <a:rPr lang="ru-RU" sz="44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методическая тема – </a:t>
            </a:r>
            <a:r>
              <a:rPr lang="ru-RU" sz="3200" b="1" dirty="0" smtClean="0"/>
              <a:t>«Использование краеведческого материала на уроках истории с целью патриотического воспитания школьников».</a:t>
            </a:r>
          </a:p>
          <a:p>
            <a:pPr algn="ctr">
              <a:lnSpc>
                <a:spcPct val="150000"/>
              </a:lnSpc>
            </a:pPr>
            <a:r>
              <a:rPr lang="ru-RU" sz="2900" b="1" i="1" dirty="0" smtClean="0">
                <a:solidFill>
                  <a:srgbClr val="FF0000"/>
                </a:solidFill>
              </a:rPr>
              <a:t>Технологии, с которыми работаю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800906"/>
                </a:solidFill>
              </a:rPr>
              <a:t>Проектные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800906"/>
                </a:solidFill>
              </a:rPr>
              <a:t>Информационные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800906"/>
                </a:solidFill>
              </a:rPr>
              <a:t>Интегрированные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800906"/>
                </a:solidFill>
              </a:rPr>
              <a:t>Моделирующие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632523"/>
                </a:solidFill>
              </a:rPr>
              <a:t/>
            </a:r>
            <a:br>
              <a:rPr lang="ru-RU" b="1" dirty="0" smtClean="0">
                <a:solidFill>
                  <a:srgbClr val="632523"/>
                </a:solidFill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01627"/>
            <a:ext cx="1999367" cy="26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28">
            <a:extLst>
              <a:ext uri="{FF2B5EF4-FFF2-40B4-BE49-F238E27FC236}">
                <a16:creationId xmlns:a16="http://schemas.microsoft.com/office/drawing/2014/main" id="{65B7D94B-2B1D-4CAF-83EC-8D21C0B7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82" y="1486853"/>
            <a:ext cx="1921669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9">
            <a:extLst>
              <a:ext uri="{FF2B5EF4-FFF2-40B4-BE49-F238E27FC236}">
                <a16:creationId xmlns:a16="http://schemas.microsoft.com/office/drawing/2014/main" id="{B75DC75F-783E-4C80-B38C-643B2797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20860"/>
            <a:ext cx="1914525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30">
            <a:extLst>
              <a:ext uri="{FF2B5EF4-FFF2-40B4-BE49-F238E27FC236}">
                <a16:creationId xmlns:a16="http://schemas.microsoft.com/office/drawing/2014/main" id="{5D96FA6C-F3ED-4B43-A7C8-BF7327324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9" b="29909"/>
          <a:stretch>
            <a:fillRect/>
          </a:stretch>
        </p:blipFill>
        <p:spPr bwMode="auto">
          <a:xfrm>
            <a:off x="4890330" y="4407566"/>
            <a:ext cx="3138053" cy="23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8">
            <a:extLst>
              <a:ext uri="{FF2B5EF4-FFF2-40B4-BE49-F238E27FC236}">
                <a16:creationId xmlns:a16="http://schemas.microsoft.com/office/drawing/2014/main" id="{B4DE94D1-2F80-41EB-80D3-3A1252558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0" t="22047" r="6200" b="12561"/>
          <a:stretch>
            <a:fillRect/>
          </a:stretch>
        </p:blipFill>
        <p:spPr bwMode="auto">
          <a:xfrm>
            <a:off x="251520" y="957274"/>
            <a:ext cx="4699261" cy="31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93C41C8F-6671-4933-A43D-A067CC42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77" y="4869160"/>
            <a:ext cx="472560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38138" algn="ctr" defTabSz="685800">
              <a:buFontTx/>
              <a:buChar char="•"/>
            </a:pPr>
            <a:r>
              <a:rPr lang="ru-RU" alt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Страница на школьном веб-сайте, адрес: </a:t>
            </a:r>
            <a:r>
              <a:rPr lang="ru-RU" altLang="ru-RU" sz="105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http://yasenkovskaya.shkola.hc.ru/muzei.html</a:t>
            </a:r>
            <a:endParaRPr lang="ru-RU" altLang="ru-RU" sz="600" dirty="0"/>
          </a:p>
          <a:p>
            <a:pPr indent="338138" defTabSz="685800"/>
            <a:endParaRPr lang="ru-RU" altLang="ru-RU" sz="1350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E6E5545-79B6-480F-A2F1-B3A6F0763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780387"/>
            <a:ext cx="300499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ctr" defTabSz="685800">
              <a:buFontTx/>
              <a:buChar char="•"/>
            </a:pPr>
            <a:r>
              <a:rPr lang="ru-RU" altLang="ru-RU" sz="1050" dirty="0">
                <a:ea typeface="Calibri" panose="020F0502020204030204" pitchFamily="34" charset="0"/>
              </a:rPr>
              <a:t>Участие в конференциях, открытых уроках;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0B82DCA-BD60-4589-882A-0833390A7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42439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50C6D72-46F9-4A29-8C77-A8EF80F1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476672"/>
            <a:ext cx="150618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defTabSz="685800">
              <a:buFontTx/>
              <a:buChar char="•"/>
            </a:pPr>
            <a:r>
              <a:rPr lang="ru-RU" altLang="ru-RU" sz="1050" dirty="0">
                <a:ea typeface="Calibri" panose="020F0502020204030204" pitchFamily="34" charset="0"/>
              </a:rPr>
              <a:t> </a:t>
            </a:r>
            <a:r>
              <a:rPr lang="ru-RU" altLang="ru-RU" sz="1050" dirty="0"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altLang="ru-RU" sz="1050" dirty="0">
                <a:ea typeface="Calibri" panose="020F0502020204030204" pitchFamily="34" charset="0"/>
              </a:rPr>
              <a:t>Лента времени</a:t>
            </a:r>
            <a:r>
              <a:rPr lang="ru-RU" altLang="ru-RU" sz="1050" dirty="0"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altLang="ru-RU" sz="600" dirty="0"/>
          </a:p>
          <a:p>
            <a:pPr indent="338138" defTabSz="685800"/>
            <a:endParaRPr lang="ru-RU" altLang="ru-RU" sz="1350" dirty="0"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2733C8-A75E-463F-8607-3A4074046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819" y="15629410"/>
            <a:ext cx="17216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/>
            <a:r>
              <a:rPr lang="ru-RU" altLang="ru-RU" sz="1050">
                <a:ea typeface="Calibri" panose="020F0502020204030204" pitchFamily="34" charset="0"/>
              </a:rPr>
              <a:t> </a:t>
            </a:r>
            <a:endParaRPr lang="ru-RU" altLang="ru-RU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CFFA24-0CB6-40D0-AB5E-E78F063BA0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850390" cy="246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ACA036-1D41-40F9-834B-80E3C44515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13" y="3856184"/>
            <a:ext cx="1719580" cy="258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D33351-852A-40F4-921A-0F09BEE347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1806575" cy="268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CED4F-CCB2-4434-9FDE-341712580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10752"/>
            <a:ext cx="1848486" cy="28626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2E4508-5F58-4134-9E40-DE69FAACAEF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01622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82BD4A-48AD-463A-A218-F4721380EE2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1060"/>
            <a:ext cx="3600400" cy="3127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44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69016964"/>
              </p:ext>
            </p:extLst>
          </p:nvPr>
        </p:nvGraphicFramePr>
        <p:xfrm>
          <a:off x="395536" y="2492896"/>
          <a:ext cx="8496944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6190"/>
            <a:ext cx="2952328" cy="22142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F3D05B-83B8-4F29-AB74-4DD370144B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60"/>
            <a:ext cx="1666883" cy="246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3C5FAF-9FF6-4A14-B05C-591C3BCBB6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59"/>
            <a:ext cx="1709587" cy="2463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33056"/>
            <a:ext cx="1182756" cy="172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8229600" cy="895292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000099"/>
                </a:solidFill>
              </a:rPr>
              <a:t>Достижения учащихся в конкурсах</a:t>
            </a:r>
          </a:p>
        </p:txBody>
      </p:sp>
      <p:sp>
        <p:nvSpPr>
          <p:cNvPr id="31" name="Заголовок 4"/>
          <p:cNvSpPr txBox="1">
            <a:spLocks/>
          </p:cNvSpPr>
          <p:nvPr/>
        </p:nvSpPr>
        <p:spPr bwMode="auto">
          <a:xfrm>
            <a:off x="246063" y="3683000"/>
            <a:ext cx="3968747" cy="4175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3600" b="1" kern="0" dirty="0" smtClean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198572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925163"/>
            <a:ext cx="1259632" cy="193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200203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63411"/>
            <a:ext cx="1330921" cy="1894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4946"/>
            <a:ext cx="2088232" cy="2853054"/>
          </a:xfrm>
          <a:prstGeom prst="rect">
            <a:avLst/>
          </a:prstGeom>
        </p:spPr>
      </p:pic>
      <p:pic>
        <p:nvPicPr>
          <p:cNvPr id="5" name="Picture 2" descr="F:\Гамидова З.А\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052736"/>
            <a:ext cx="1988410" cy="2808312"/>
          </a:xfrm>
          <a:prstGeom prst="rect">
            <a:avLst/>
          </a:prstGeom>
          <a:noFill/>
        </p:spPr>
      </p:pic>
      <p:pic>
        <p:nvPicPr>
          <p:cNvPr id="1027" name="Picture 3" descr="F:\Гамидова З.А\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052736"/>
            <a:ext cx="2016224" cy="2847594"/>
          </a:xfrm>
          <a:prstGeom prst="rect">
            <a:avLst/>
          </a:prstGeom>
          <a:noFill/>
        </p:spPr>
      </p:pic>
      <p:pic>
        <p:nvPicPr>
          <p:cNvPr id="1028" name="Picture 4" descr="F:\Гамидова З.А\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4025030"/>
            <a:ext cx="2005869" cy="2832970"/>
          </a:xfrm>
          <a:prstGeom prst="rect">
            <a:avLst/>
          </a:prstGeom>
          <a:noFill/>
        </p:spPr>
      </p:pic>
      <p:pic>
        <p:nvPicPr>
          <p:cNvPr id="1029" name="Picture 5" descr="F:\Гамидова З.А\2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005064"/>
            <a:ext cx="2020006" cy="28529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34925" y="-15875"/>
            <a:ext cx="91059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0099"/>
                </a:solidFill>
              </a:rPr>
              <a:t>Результаты применения </a:t>
            </a:r>
            <a:br>
              <a:rPr lang="ru-RU" altLang="ru-RU" b="1" dirty="0" smtClean="0">
                <a:solidFill>
                  <a:srgbClr val="000099"/>
                </a:solidFill>
              </a:rPr>
            </a:br>
            <a:r>
              <a:rPr lang="ru-RU" altLang="ru-RU" b="1" dirty="0" smtClean="0">
                <a:solidFill>
                  <a:srgbClr val="000099"/>
                </a:solidFill>
              </a:rPr>
              <a:t>ведущей технологии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47" y="1462580"/>
            <a:ext cx="1717750" cy="246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Табасаран\Desktop\Гамидова З.А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94" y="1462581"/>
            <a:ext cx="1708833" cy="24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Табасаран\Desktop\Гамидова З.А\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" y="3946207"/>
            <a:ext cx="1944216" cy="289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басаран\Desktop\Гамидова З.А\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99" y="3971054"/>
            <a:ext cx="1981720" cy="275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75" y="4007583"/>
            <a:ext cx="1737457" cy="277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" r="2631" b="7469"/>
          <a:stretch/>
        </p:blipFill>
        <p:spPr>
          <a:xfrm>
            <a:off x="2221026" y="1120123"/>
            <a:ext cx="1981013" cy="2915130"/>
          </a:xfrm>
          <a:prstGeom prst="rect">
            <a:avLst/>
          </a:prstGeom>
        </p:spPr>
      </p:pic>
      <p:pic>
        <p:nvPicPr>
          <p:cNvPr id="7" name="Picture 2" descr="C:\Users\Табасаран\Desktop\Гамидова З.А\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29" y="3951790"/>
            <a:ext cx="1916196" cy="28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Табасаран\Desktop\Гамидова З.А\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79" y="4002996"/>
            <a:ext cx="1992063" cy="275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басаран\Desktop\Гамидова З.А\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20" y="4002996"/>
            <a:ext cx="1554705" cy="27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4224" y="2474985"/>
            <a:ext cx="1862641" cy="1054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/>
          <a:srcRect l="11186" t="1458" r="10406" b="8012"/>
          <a:stretch/>
        </p:blipFill>
        <p:spPr>
          <a:xfrm rot="5400000">
            <a:off x="-346663" y="1625197"/>
            <a:ext cx="2930738" cy="19049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286274"/>
            <a:ext cx="2633222" cy="2788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1118" y="51978"/>
            <a:ext cx="4043370" cy="2664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502" y="1018375"/>
            <a:ext cx="4138852" cy="2328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lum bright="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r="24749"/>
          <a:stretch/>
        </p:blipFill>
        <p:spPr>
          <a:xfrm>
            <a:off x="827584" y="3720194"/>
            <a:ext cx="2880320" cy="25129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8412" y="116632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Музей «Истоки»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335086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1. Подготовка выставки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15790" y="6200742"/>
            <a:ext cx="318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 4. Вручение диплома им. Н.А. </a:t>
            </a:r>
            <a:r>
              <a:rPr lang="ru-RU" dirty="0" err="1" smtClean="0"/>
              <a:t>Северцова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2775296"/>
            <a:ext cx="292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3. Изучение экспоната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8412" y="6339241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 2. Победитель областной акции «Музей и дети»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656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250</Words>
  <Application>Microsoft Office PowerPoint</Application>
  <PresentationFormat>Экран (4:3)</PresentationFormat>
  <Paragraphs>42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Профессиональная карта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 учащихся в конкурсах</vt:lpstr>
      <vt:lpstr>Результаты применения  ведущей технологии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96</cp:revision>
  <dcterms:created xsi:type="dcterms:W3CDTF">2018-03-14T15:29:51Z</dcterms:created>
  <dcterms:modified xsi:type="dcterms:W3CDTF">2021-04-27T06:27:51Z</dcterms:modified>
</cp:coreProperties>
</file>