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37.jpeg"/><Relationship Id="rId21" Type="http://schemas.openxmlformats.org/officeDocument/2006/relationships/image" Target="../media/image55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6.jpeg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Relationship Id="rId22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214290"/>
            <a:ext cx="5286412" cy="24288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Impact" pitchFamily="34" charset="0"/>
                <a:ea typeface="DFKai-SB" pitchFamily="65" charset="-120"/>
              </a:rPr>
              <a:t>Конкурс лучших учителей</a:t>
            </a:r>
            <a:br>
              <a:rPr lang="ru-RU" sz="3600" b="1" dirty="0" smtClean="0">
                <a:solidFill>
                  <a:srgbClr val="660066"/>
                </a:solidFill>
                <a:latin typeface="Impact" pitchFamily="34" charset="0"/>
                <a:ea typeface="DFKai-SB" pitchFamily="65" charset="-12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Impact" pitchFamily="34" charset="0"/>
                <a:ea typeface="DFKai-SB" pitchFamily="65" charset="-120"/>
              </a:rPr>
              <a:t>Воронежской области 2020г.</a:t>
            </a:r>
            <a:endParaRPr lang="ru-RU" sz="3600" b="1" dirty="0">
              <a:solidFill>
                <a:srgbClr val="660066"/>
              </a:solidFill>
              <a:latin typeface="Impact" pitchFamily="34" charset="0"/>
              <a:ea typeface="DFKai-SB" pitchFamily="65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2643182"/>
            <a:ext cx="5286412" cy="3929090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Публичная презентация опыта работы учителя ИЗО и технологии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Зверевой Галины Васильевны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«Развитие личности через творчество»</a:t>
            </a:r>
            <a:endParaRPr lang="ru-RU" sz="2800" dirty="0"/>
          </a:p>
        </p:txBody>
      </p:sp>
      <p:pic>
        <p:nvPicPr>
          <p:cNvPr id="4" name="Рисунок 3" descr="зверев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2925898" cy="4394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72518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660066"/>
                </a:solidFill>
                <a:latin typeface="Impact" pitchFamily="34" charset="0"/>
              </a:rPr>
              <a:t>«Уча других, мы учимся сами...»</a:t>
            </a:r>
            <a:br>
              <a:rPr lang="ru-RU" sz="2800" dirty="0" smtClean="0">
                <a:solidFill>
                  <a:srgbClr val="660066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rgbClr val="660066"/>
                </a:solidFill>
                <a:latin typeface="Impact" pitchFamily="34" charset="0"/>
              </a:rPr>
              <a:t>(Л. Сенека)</a:t>
            </a:r>
            <a:endParaRPr lang="ru-RU" sz="2800" dirty="0"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000372"/>
            <a:ext cx="8429652" cy="292895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ФГОС ООО</a:t>
            </a:r>
          </a:p>
          <a:p>
            <a:pPr>
              <a:buNone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 программы и учебные курсы:</a:t>
            </a:r>
          </a:p>
          <a:p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РП «Изобразительное искусство» 5-7 класс</a:t>
            </a:r>
          </a:p>
          <a:p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РП «Технология. Технологии ведения дома» 5-8 класс</a:t>
            </a:r>
          </a:p>
          <a:p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 «Черчение» 8 класс</a:t>
            </a:r>
          </a:p>
          <a:p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 «Объемное рисование. </a:t>
            </a:r>
            <a:r>
              <a:rPr lang="en-US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ручка» 5 класс</a:t>
            </a:r>
          </a:p>
          <a:p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 «Моделирование с элементами дизайна» 5 класс</a:t>
            </a:r>
          </a:p>
          <a:p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 «Инженерная графика» 10-11 класс</a:t>
            </a:r>
          </a:p>
          <a:p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мама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3214710" cy="215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71546"/>
            <a:ext cx="3929090" cy="257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ФГОС ООО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 программы внеурочной деятельности: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РП «Изостудия Волшебная кисточка» 1-2 класс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РП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рукоделие» 5 класс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Технологии: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в сотрудничестве 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личностно-ориентированного обучения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учебного проекта 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 обучения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техник рисования</a:t>
            </a:r>
          </a:p>
          <a:p>
            <a:pPr>
              <a:defRPr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alt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ымянныйьт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429132"/>
            <a:ext cx="2928958" cy="1948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o1SPw2pag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286256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ама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429132"/>
            <a:ext cx="2893130" cy="1930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  <a:latin typeface="Impact" pitchFamily="34" charset="0"/>
                <a:cs typeface="Times New Roman" pitchFamily="18" charset="0"/>
              </a:rPr>
              <a:t>Обобщение опыта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785794"/>
            <a:ext cx="3071834" cy="200026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уроки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Публикации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и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региональные  семинары 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МАМ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214554"/>
            <a:ext cx="2714644" cy="180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QwRIND8tK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857232"/>
            <a:ext cx="2428892" cy="323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ымянныйтии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714620"/>
            <a:ext cx="2857520" cy="187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ама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642918"/>
            <a:ext cx="271988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vMgwdBg0r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62531"/>
            <a:ext cx="1714479" cy="2495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OCd0JguuK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114" y="4500570"/>
            <a:ext cx="1656749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RR1xufOTc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90" y="4532832"/>
            <a:ext cx="1601781" cy="2325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SgrVNZdECd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4546" y="4488492"/>
            <a:ext cx="1674013" cy="2369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T_EQ2Qo1pv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364" y="4460019"/>
            <a:ext cx="1674146" cy="2397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T4OACQkFIs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14744" y="4453610"/>
            <a:ext cx="1676394" cy="2404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tTsZRniOj0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00562" y="4484084"/>
            <a:ext cx="1714495" cy="2373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X3UX9MhT-6Q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86380" y="4419197"/>
            <a:ext cx="1704904" cy="2438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YvB6PyKBzO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86512" y="4348848"/>
            <a:ext cx="1744790" cy="2509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YwJ9KxxLou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58082" y="4296523"/>
            <a:ext cx="1785918" cy="2561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HEBjgGkn1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24198" y="-124188"/>
            <a:ext cx="1855147" cy="2674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YQT0WGhHp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52036" y="-108754"/>
            <a:ext cx="1762180" cy="2551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aGHG5-fZJ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64475" y="4365351"/>
            <a:ext cx="1832462" cy="2674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Ar0Pj189Gx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650482" y="-149680"/>
            <a:ext cx="1866697" cy="2594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vac5NPnm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506643" y="2137167"/>
            <a:ext cx="1845464" cy="2571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qvotRvAVN7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1785918" y="4786322"/>
            <a:ext cx="2500330" cy="1797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wW1WV6a0CR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1643042" y="2500306"/>
            <a:ext cx="2731041" cy="1875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660066"/>
                </a:solidFill>
                <a:latin typeface="Impact" pitchFamily="34" charset="0"/>
                <a:cs typeface="Times New Roman" pitchFamily="18" charset="0"/>
              </a:rPr>
              <a:t>Воспитательная работа</a:t>
            </a:r>
            <a:endParaRPr lang="ru-RU" sz="4000" dirty="0">
              <a:solidFill>
                <a:srgbClr val="660066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A5YxTlSMe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17680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PGY-jdhWy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42852"/>
            <a:ext cx="1785950" cy="238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ZW5kOFixV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785794"/>
            <a:ext cx="4444999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2Zlrk2Hc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143116"/>
            <a:ext cx="20895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DCELV2fes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143248"/>
            <a:ext cx="230385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LjWwx30fyl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3786190"/>
            <a:ext cx="2786082" cy="273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G8xcvy8s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500306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XQBkqakly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4520668"/>
            <a:ext cx="2071702" cy="233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660066"/>
                </a:solidFill>
                <a:latin typeface="Impact" pitchFamily="34" charset="0"/>
                <a:cs typeface="Times New Roman" pitchFamily="18" charset="0"/>
              </a:rPr>
              <a:t>Достижения обучающихся</a:t>
            </a:r>
            <a:endParaRPr lang="ru-RU" sz="4000" dirty="0">
              <a:solidFill>
                <a:srgbClr val="660066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J4fPWLgT5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8116" y="357166"/>
            <a:ext cx="1285884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nDWWO7Zk1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14356"/>
            <a:ext cx="1285884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_uWa5SzpT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928670"/>
            <a:ext cx="1357322" cy="1809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0298" y="7143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и призёры муниципального этапа Всероссийской олимпиады школьников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Победители и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призеры научно-практической конференции « Юные исследователи»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Лауреаты конкурса творческих работ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zNA4fpDYuU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857232"/>
            <a:ext cx="1174477" cy="1751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Xm3kLHiqS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000372"/>
            <a:ext cx="1400185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WswFQA1oNH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7600" y="3000372"/>
            <a:ext cx="1335891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W5lUk4At8e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3000372"/>
            <a:ext cx="1354130" cy="191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w1vQgM523T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3000372"/>
            <a:ext cx="1330533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vPVkXdNXaG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92850" y="3000372"/>
            <a:ext cx="1339462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Uk6pHvkmwb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43372" y="3000372"/>
            <a:ext cx="1282313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-RnKHp1Y1F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29190" y="3000372"/>
            <a:ext cx="1364466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RgO_hnjQ8C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43570" y="3000372"/>
            <a:ext cx="1346606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P1g9DDc_5JQ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43702" y="2928934"/>
            <a:ext cx="1405741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jsmEz1FwsM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29520" y="2857496"/>
            <a:ext cx="1438681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 descr="IOXmivPbwh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01024" y="5308791"/>
            <a:ext cx="1004116" cy="1549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 descr="ff7M7yloA1U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15206" y="5286387"/>
            <a:ext cx="1073936" cy="1571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 descr="ENXau-_kB7M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57950" y="5249715"/>
            <a:ext cx="1115375" cy="1608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 descr="-dCTwfEguZc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28794" y="5214950"/>
            <a:ext cx="1107538" cy="164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B81A539BBn0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71538" y="5214260"/>
            <a:ext cx="1143008" cy="1643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 descr="9uwUE8YSEn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14283" y="5214950"/>
            <a:ext cx="1125793" cy="164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 descr="4nOChlU-J-g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rot="5400000">
            <a:off x="3880009" y="4899816"/>
            <a:ext cx="1721481" cy="2194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472518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  <a:latin typeface="Impact" pitchFamily="34" charset="0"/>
                <a:cs typeface="Times New Roman" pitchFamily="18" charset="0"/>
              </a:rPr>
              <a:t>Результаты педагогической деятельности</a:t>
            </a:r>
            <a:endParaRPr lang="ru-RU" dirty="0">
              <a:solidFill>
                <a:srgbClr val="660066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X7Fkmwj8bM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877608" y="1051560"/>
            <a:ext cx="1365753" cy="1977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0BpHiNdwx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854313" y="2146423"/>
            <a:ext cx="1435374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x6-C-HEWr5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889575" y="3182731"/>
            <a:ext cx="1419218" cy="2054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6eEX3z8SI1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71480"/>
            <a:ext cx="1288116" cy="1857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pL4bdC1X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857232"/>
            <a:ext cx="137161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fgtCrfpmb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18" y="1428736"/>
            <a:ext cx="1368418" cy="1981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k42KM8I-sf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357167"/>
            <a:ext cx="1402037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KMRQfOtdvl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928670"/>
            <a:ext cx="1442783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mkjrKsJWNf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22" y="1285860"/>
            <a:ext cx="1357322" cy="1972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pUJZvvVswg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20" y="3786190"/>
            <a:ext cx="1470399" cy="2114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rhk6Dvf821w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85852" y="4357694"/>
            <a:ext cx="1539935" cy="2214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U1QBri788F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86644" y="3643314"/>
            <a:ext cx="1571637" cy="2233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zw_cU1_oPYU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86182" y="4572008"/>
            <a:ext cx="1419285" cy="2108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zNA4fpDYuU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7950" y="4214818"/>
            <a:ext cx="1579227" cy="2307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174</Words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Конкурс лучших учителей Воронежской области 2020г.</vt:lpstr>
      <vt:lpstr>«Уча других, мы учимся сами...» (Л. Сенека)</vt:lpstr>
      <vt:lpstr>Слайд 3</vt:lpstr>
      <vt:lpstr>Обобщение опыта </vt:lpstr>
      <vt:lpstr>Слайд 5</vt:lpstr>
      <vt:lpstr>Воспитательная работа</vt:lpstr>
      <vt:lpstr>Достижения обучающихся</vt:lpstr>
      <vt:lpstr>Результаты педагогической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лучших учителей Воронежской области 2020г.</dc:title>
  <dc:creator>user</dc:creator>
  <cp:lastModifiedBy>user</cp:lastModifiedBy>
  <cp:revision>28</cp:revision>
  <dcterms:created xsi:type="dcterms:W3CDTF">2020-04-21T07:27:26Z</dcterms:created>
  <dcterms:modified xsi:type="dcterms:W3CDTF">2020-04-23T10:36:14Z</dcterms:modified>
</cp:coreProperties>
</file>