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4BF1-B17D-497A-B8A7-7C8497625AF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4267-0E3E-462C-AA3B-202D50230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6072-9219-4297-877B-713BC768B1D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FF12-4FB5-41EE-8A57-C605AF80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CF00-2C59-4E77-B6C9-BC46DEDF3BF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9A33-C2BC-4206-B496-916DBC0E3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4750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5224-924E-4664-8AFC-4187F1504B3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1A9E-9459-446C-8445-6ED7FCBEE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7278-09FD-46E2-AD1E-0B760FCA4B3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E7E2-81C4-4610-A68A-809474640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D0E9-2A44-47FD-9F60-B718E7F4A1F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84B9-2C7C-4605-984D-9810428B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A3E6-6185-46AB-A5F8-E3CFFC5B280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C9AC-D0F7-4E9C-AE17-7259CB537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2758-6F3D-4D23-A2EC-F85E5E3C0F1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E0B-20D1-4966-89A6-3507C2FF0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2782-4D90-4EBA-B058-DB9D80C2815B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33C4-E840-441C-BE13-8EE73AD0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531B-E906-4B95-BBEA-61E9C6F8E306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4348-670B-47E5-BB29-24476921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F680-FDD0-49C5-A5D9-DEB7CA665FE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0248-C1CC-4087-87FB-184F74BC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D7B7-EA05-48DF-A547-C94DBB9FC1A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CF75-BB18-467F-B891-528E70943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F3110-82C3-44F7-B41E-34A3E1E08168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06D347-C4BE-4D0A-BE64-6B16C44DA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64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3313113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735263" y="149225"/>
            <a:ext cx="367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rebuchet MS" pitchFamily="34" charset="0"/>
              </a:rPr>
              <a:t>МБОУ Бобровская СОШ №2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08400" y="3208338"/>
            <a:ext cx="51117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Евстратова </a:t>
            </a:r>
          </a:p>
          <a:p>
            <a:pPr algn="ctr"/>
            <a:r>
              <a:rPr lang="ru-RU" sz="4000">
                <a:latin typeface="Trebuchet MS" pitchFamily="34" charset="0"/>
              </a:rPr>
              <a:t>Лариса Федоровна,</a:t>
            </a:r>
          </a:p>
          <a:p>
            <a:pPr algn="ctr"/>
            <a:r>
              <a:rPr lang="ru-RU" sz="2000">
                <a:latin typeface="Trebuchet MS" pitchFamily="34" charset="0"/>
              </a:rPr>
              <a:t>учитель химии ВКК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067175" y="6092825"/>
            <a:ext cx="2197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rebuchet MS" pitchFamily="34" charset="0"/>
              </a:rPr>
              <a:t>Бобров</a:t>
            </a:r>
          </a:p>
          <a:p>
            <a:pPr algn="ctr"/>
            <a:r>
              <a:rPr lang="ru-RU" sz="2000">
                <a:latin typeface="Trebuchet MS" pitchFamily="34" charset="0"/>
              </a:rPr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b="1" smtClean="0"/>
              <a:t>«Применение инновационных технологий при выполнении лабораторных и практических работ по химии»</a:t>
            </a:r>
          </a:p>
          <a:p>
            <a:pPr marL="0" indent="0" algn="just" eaLnBrk="1" hangingPunct="1">
              <a:buFont typeface="Georgia" pitchFamily="18" charset="0"/>
              <a:buNone/>
            </a:pPr>
            <a:r>
              <a:rPr lang="ru-RU" b="1" smtClean="0"/>
              <a:t>Цель</a:t>
            </a:r>
            <a:r>
              <a:rPr lang="ru-RU" smtClean="0"/>
              <a:t>: формирование умения анализировать, систематизировать, обобщать, обрабатывать полученные результаты  в ходе проведения практических работ.</a:t>
            </a:r>
          </a:p>
          <a:p>
            <a:pPr marL="0" indent="0" algn="just" eaLnBrk="1" hangingPunct="1">
              <a:buFont typeface="Georgia" pitchFamily="18" charset="0"/>
              <a:buNone/>
            </a:pPr>
            <a:r>
              <a:rPr lang="ru-RU" b="1" smtClean="0"/>
              <a:t>Задачи</a:t>
            </a:r>
            <a:r>
              <a:rPr lang="ru-RU" smtClean="0"/>
              <a:t>:</a:t>
            </a:r>
            <a:endParaRPr lang="ru-RU" smtClean="0">
              <a:latin typeface="Arial" charset="0"/>
            </a:endParaRPr>
          </a:p>
          <a:p>
            <a:pPr marL="0" indent="0" algn="just"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научить применять полученные знания на практике;</a:t>
            </a:r>
          </a:p>
          <a:p>
            <a:pPr marL="0" indent="0" eaLnBrk="1" hangingPunct="1"/>
            <a:r>
              <a:rPr lang="ru-RU" smtClean="0"/>
              <a:t>развивать интеллектуальные, аналитические, проектировочные, конструктивные умения;</a:t>
            </a:r>
          </a:p>
          <a:p>
            <a:pPr marL="0" indent="0" eaLnBrk="1" hangingPunct="1"/>
            <a:r>
              <a:rPr lang="ru-RU" smtClean="0"/>
              <a:t>уметь работать в группе, паре;</a:t>
            </a:r>
          </a:p>
          <a:p>
            <a:pPr marL="0" indent="0" eaLnBrk="1" hangingPunct="1"/>
            <a:r>
              <a:rPr lang="ru-RU" smtClean="0"/>
              <a:t>научить доказывать, отстаивать свою точку зрения.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373" y="116632"/>
            <a:ext cx="7056428" cy="116506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/>
              <a:t>Исследовательская технология</a:t>
            </a:r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313488" y="4005263"/>
            <a:ext cx="2606675" cy="2519362"/>
          </a:xfrm>
        </p:spPr>
      </p:pic>
      <p:pic>
        <p:nvPicPr>
          <p:cNvPr id="16387" name="Рисунок 5" descr="IMG_6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4005263"/>
            <a:ext cx="18923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IMG_36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005263"/>
            <a:ext cx="3270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412875"/>
            <a:ext cx="37719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" y="1412875"/>
            <a:ext cx="359727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0"/>
            <a:ext cx="7190184" cy="180876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</a:t>
            </a:r>
            <a:r>
              <a:rPr lang="ru-RU" dirty="0"/>
              <a:t>технология</a:t>
            </a:r>
          </a:p>
        </p:txBody>
      </p:sp>
      <p:pic>
        <p:nvPicPr>
          <p:cNvPr id="17410" name="Picture 2" descr="C:\Users\Марина\Desktop\Для Евстратовой Л. Ф\IMG-20200311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801813"/>
            <a:ext cx="2339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Марина\Desktop\Для Евстратовой Л. Ф\IMG-20200311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801813"/>
            <a:ext cx="2890837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G:\ГРАНТ\ПУБЛИЧНОЕ Л,Ф,\ФОТО МОЛОКО\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08163"/>
            <a:ext cx="26955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G:\ГРАНТ\ПУБЛИЧНОЕ Л,Ф,\ФОТО МОЛОКО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887788"/>
            <a:ext cx="23399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719" y="188640"/>
            <a:ext cx="7538081" cy="100811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Проектная технология</a:t>
            </a:r>
            <a:endParaRPr lang="ru-RU" dirty="0"/>
          </a:p>
        </p:txBody>
      </p:sp>
      <p:pic>
        <p:nvPicPr>
          <p:cNvPr id="18434" name="Picture 2" descr="G:\ГРАНТ\ПУБЛИЧНОЕ Л,Ф,\ТИТУЛЬНИКИ НА ПРОЕКТЫ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196975"/>
            <a:ext cx="127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G:\ГРАНТ\ПУБЛИЧНОЕ Л,Ф,\ТИТУЛЬНИКИ НА ПРОЕКТЫ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4941888"/>
            <a:ext cx="12779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G:\ГРАНТ\ПУБЛИЧНОЕ Л,Ф,\ТИТУЛЬНИКИ НА ПРОЕКТЫ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1196975"/>
            <a:ext cx="1274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G:\ГРАНТ\ПУБЛИЧНОЕ Л,Ф,\ТИТУЛЬНИКИ НА ПРОЕКТЫ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4941888"/>
            <a:ext cx="12715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G:\ГРАНТ\ПУБЛИЧНОЕ Л,Ф,\ТИТУЛЬНИКИ НА ПРОЕКТЫ\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5413" y="1196975"/>
            <a:ext cx="127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G:\ГРАНТ\ПУБЛИЧНОЕ Л,Ф,\ТИТУЛЬНИКИ НА ПРОЕКТЫ\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75" y="4941888"/>
            <a:ext cx="12827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G:\ГРАНТ\ПУБЛИЧНОЕ Л,Ф,\ТИТУЛЬНИКИ НА ПРОЕКТЫ\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1196975"/>
            <a:ext cx="1274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G:\ГРАНТ\ПУБЛИЧНОЕ Л,Ф,\ТИТУЛЬНИКИ НА ПРОЕКТЫ\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6925" y="4941888"/>
            <a:ext cx="1346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G:\ГРАНТ\ПУБЛИЧНОЕ Л,Ф,\ТИТУЛЬНИКИ НА ПРОЕКТЫ\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35650" y="1196975"/>
            <a:ext cx="1347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G:\ГРАНТ\ПУБЛИЧНОЕ Л,Ф,\ТИТУЛЬНИКИ НА ПРОЕКТЫ\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12088" y="4941888"/>
            <a:ext cx="12795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" descr="G:\ГРАНТ\ПУБЛИЧНОЕ Л,Ф,\Для Евстратовой Л. Ф\IMG-20200311-WA001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125" y="2744788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 descr="G:\ГРАНТ\ПУБЛИЧНОЕ Л,Ф,\Для Евстратовой Л. Ф\IMG-20200311-WA002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2708275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5" descr="G:\ГРАНТ\ПУБЛИЧНОЕ Л,Ф,\Для Евстратовой Л. Ф\IMG-20200311-WA003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27438" y="2611438"/>
            <a:ext cx="17462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194421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Распространение опыта</a:t>
            </a:r>
            <a:endParaRPr lang="ru-RU" dirty="0"/>
          </a:p>
        </p:txBody>
      </p:sp>
      <p:pic>
        <p:nvPicPr>
          <p:cNvPr id="1026" name="Picture 2" descr="G:\ГРАНТ\ПУБЛИЧНОЕ Л,Ф,\Грамоты\scanlite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49440" cy="488317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</a:extLst>
        </p:spPr>
      </p:pic>
      <p:pic>
        <p:nvPicPr>
          <p:cNvPr id="19459" name="Диаграм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31938"/>
            <a:ext cx="35115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124325"/>
            <a:ext cx="3511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2"/>
          <p:cNvSpPr>
            <a:spLocks noGrp="1"/>
          </p:cNvSpPr>
          <p:nvPr>
            <p:ph type="title"/>
          </p:nvPr>
        </p:nvSpPr>
        <p:spPr bwMode="auto">
          <a:xfrm>
            <a:off x="0" y="692150"/>
            <a:ext cx="4968875" cy="5048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1600" smtClean="0">
                <a:solidFill>
                  <a:schemeClr val="tx1"/>
                </a:solidFill>
                <a:effectLst/>
              </a:rPr>
              <a:t>Итоги участия учеников в муниципальных и региональных конкурсах за 2016-2019г.</a:t>
            </a:r>
          </a:p>
        </p:txBody>
      </p:sp>
      <p:sp>
        <p:nvSpPr>
          <p:cNvPr id="23565" name="Rectangle 3"/>
          <p:cNvSpPr>
            <a:spLocks noGrp="1"/>
          </p:cNvSpPr>
          <p:nvPr>
            <p:ph type="body" sz="half" idx="1"/>
          </p:nvPr>
        </p:nvSpPr>
        <p:spPr>
          <a:xfrm>
            <a:off x="2124075" y="188913"/>
            <a:ext cx="4248150" cy="503237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500" b="1" smtClean="0">
                <a:latin typeface="Arial" charset="0"/>
              </a:rPr>
              <a:t>Результативность</a:t>
            </a:r>
          </a:p>
        </p:txBody>
      </p:sp>
      <p:sp>
        <p:nvSpPr>
          <p:cNvPr id="23566" name="Rectangle 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7" name="Диаграм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43926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Rectangle 6"/>
          <p:cNvSpPr>
            <a:spLocks noChangeArrowheads="1"/>
          </p:cNvSpPr>
          <p:nvPr/>
        </p:nvSpPr>
        <p:spPr bwMode="auto">
          <a:xfrm>
            <a:off x="5292725" y="692150"/>
            <a:ext cx="385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/>
              <a:t>Результаты проведения комплексной проверочной работы</a:t>
            </a:r>
          </a:p>
        </p:txBody>
      </p:sp>
      <p:sp>
        <p:nvSpPr>
          <p:cNvPr id="23569" name="Rectangle 8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70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68413"/>
            <a:ext cx="37988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3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0" y="3879850"/>
          <a:ext cx="5508625" cy="2768600"/>
        </p:xfrm>
        <a:graphic>
          <a:graphicData uri="http://schemas.openxmlformats.org/presentationml/2006/ole">
            <p:oleObj spid="_x0000_s23563" name="Диаграмма" r:id="rId5" imgW="5324584" imgH="2676391" progId="Excel.Chart.8">
              <p:embed/>
            </p:oleObj>
          </a:graphicData>
        </a:graphic>
      </p:graphicFrame>
      <p:sp>
        <p:nvSpPr>
          <p:cNvPr id="23571" name="Rectangle 12"/>
          <p:cNvSpPr>
            <a:spLocks/>
          </p:cNvSpPr>
          <p:nvPr/>
        </p:nvSpPr>
        <p:spPr bwMode="auto">
          <a:xfrm>
            <a:off x="5292725" y="4437063"/>
            <a:ext cx="3635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>
                <a:solidFill>
                  <a:srgbClr val="404040"/>
                </a:solidFill>
              </a:rPr>
              <a:t>Количество учащихся,     участвовавших в конкурсах и конференциях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06" y="129332"/>
            <a:ext cx="6974620" cy="115212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Результативность</a:t>
            </a:r>
            <a:endParaRPr lang="ru-RU" dirty="0"/>
          </a:p>
        </p:txBody>
      </p:sp>
      <p:pic>
        <p:nvPicPr>
          <p:cNvPr id="24578" name="Picture 5" descr="G:\ГРАНТ\ПУБЛИЧНОЕ Л,Ф,\Грамоты\Грамоты учеников\scanlit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5121275"/>
            <a:ext cx="11699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G:\ГРАНТ\ПУБЛИЧНОЕ Л,Ф,\Грамоты\Грамоты учеников\scanlit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5121275"/>
            <a:ext cx="11699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G:\ГРАНТ\ПУБЛИЧНОЕ Л,Ф,\Грамоты\Грамоты учеников\scanlite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75" y="5121275"/>
            <a:ext cx="116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G:\ГРАНТ\фото грант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4863" y="2997200"/>
            <a:ext cx="27352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G:\ГРАНТ\фото грант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2997200"/>
            <a:ext cx="15398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G:\ГРАНТ\фото грант\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938" y="2997200"/>
            <a:ext cx="153828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 descr="G:\ГРАНТ\фото грант\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6413" y="2997200"/>
            <a:ext cx="27352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 descr="G:\ГРАНТ\ПУБЛИЧНОЕ Л,Ф,\Грамоты\scanlite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" y="5121275"/>
            <a:ext cx="11699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 descr="G:\ГРАНТ\ПУБЛИЧНОЕ Л,Ф,\Грамоты\scanlite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5113" y="5121275"/>
            <a:ext cx="116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 descr="G:\ГРАНТ\ПУБЛИЧНОЕ Л,Ф,\Грамоты\scanlite1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95838" y="5121275"/>
            <a:ext cx="116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" descr="G:\ГРАНТ\ПУБЛИЧНОЕ Л,Ф,\Грамоты\scanlite1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83525" y="1268413"/>
            <a:ext cx="11699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4" descr="G:\ГРАНТ\ПУБЛИЧНОЕ Л,Ф,\Грамоты\scanlite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51200" y="1268413"/>
            <a:ext cx="11684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5" descr="G:\ГРАНТ\ПУБЛИЧНОЕ Л,Ф,\Грамоты\scanlite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95838" y="1268413"/>
            <a:ext cx="11684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6" descr="G:\ГРАНТ\ПУБЛИЧНОЕ Л,Ф,\Грамоты\scanlite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06563" y="1268413"/>
            <a:ext cx="11684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 descr="G:\ГРАНТ\ПУБЛИЧНОЕ Л,Ф,\Грамоты\scanlite1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38888" y="1268413"/>
            <a:ext cx="11699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9" descr="G:\ГРАНТ\ПУБЛИЧНОЕ Л,Ф,\Грамоты\scanlite1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1925" y="1268413"/>
            <a:ext cx="11699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</TotalTime>
  <Words>84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Итоги участия учеников в муниципальных и региональных конкурсах за 2016-2019г.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home</cp:lastModifiedBy>
  <cp:revision>39</cp:revision>
  <dcterms:created xsi:type="dcterms:W3CDTF">2020-03-11T06:58:33Z</dcterms:created>
  <dcterms:modified xsi:type="dcterms:W3CDTF">2020-04-21T12:43:34Z</dcterms:modified>
</cp:coreProperties>
</file>