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8B6EE-9B01-4A3C-83F2-4FE3DA299B0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12827B-C481-4B30-8642-FB5028EA1D1D}">
      <dgm:prSet phldrT="[Текст]" custT="1"/>
      <dgm:spPr/>
      <dgm:t>
        <a:bodyPr/>
        <a:lstStyle/>
        <a:p>
          <a:r>
            <a:rPr lang="ru-RU" sz="2400" dirty="0" smtClean="0"/>
            <a:t>Актуальность применения</a:t>
          </a:r>
          <a:endParaRPr lang="ru-RU" sz="2400" dirty="0"/>
        </a:p>
      </dgm:t>
    </dgm:pt>
    <dgm:pt modelId="{08811428-484E-4966-9DD8-64C11A563D45}" type="parTrans" cxnId="{49CFA63F-BAED-4133-B0A1-E6874DA81F2D}">
      <dgm:prSet/>
      <dgm:spPr/>
      <dgm:t>
        <a:bodyPr/>
        <a:lstStyle/>
        <a:p>
          <a:endParaRPr lang="ru-RU"/>
        </a:p>
      </dgm:t>
    </dgm:pt>
    <dgm:pt modelId="{ADAF5341-A231-40AC-A5A1-B0C3D4DA4BC0}" type="sibTrans" cxnId="{49CFA63F-BAED-4133-B0A1-E6874DA81F2D}">
      <dgm:prSet/>
      <dgm:spPr/>
      <dgm:t>
        <a:bodyPr/>
        <a:lstStyle/>
        <a:p>
          <a:endParaRPr lang="ru-RU"/>
        </a:p>
      </dgm:t>
    </dgm:pt>
    <dgm:pt modelId="{D8CC8C99-41AB-4682-B817-5F992294843F}">
      <dgm:prSet phldrT="[Текст]"/>
      <dgm:spPr/>
      <dgm:t>
        <a:bodyPr/>
        <a:lstStyle/>
        <a:p>
          <a:r>
            <a:rPr lang="ru-RU" dirty="0" smtClean="0"/>
            <a:t>Расширение границ жизни ребёнка</a:t>
          </a:r>
          <a:endParaRPr lang="ru-RU" dirty="0"/>
        </a:p>
      </dgm:t>
    </dgm:pt>
    <dgm:pt modelId="{38310C1A-6160-40C6-BE40-F6ED43531495}" type="parTrans" cxnId="{E9453757-B698-479F-A724-CE2E628E9A89}">
      <dgm:prSet/>
      <dgm:spPr/>
      <dgm:t>
        <a:bodyPr/>
        <a:lstStyle/>
        <a:p>
          <a:endParaRPr lang="ru-RU"/>
        </a:p>
      </dgm:t>
    </dgm:pt>
    <dgm:pt modelId="{99388158-EAD0-469C-9B1D-1BE4E6F271C4}" type="sibTrans" cxnId="{E9453757-B698-479F-A724-CE2E628E9A89}">
      <dgm:prSet/>
      <dgm:spPr/>
      <dgm:t>
        <a:bodyPr/>
        <a:lstStyle/>
        <a:p>
          <a:endParaRPr lang="ru-RU"/>
        </a:p>
      </dgm:t>
    </dgm:pt>
    <dgm:pt modelId="{CCAF5278-D32E-4DEC-BAAC-1A9559708A2D}">
      <dgm:prSet phldrT="[Текст]"/>
      <dgm:spPr/>
      <dgm:t>
        <a:bodyPr/>
        <a:lstStyle/>
        <a:p>
          <a:r>
            <a:rPr lang="ru-RU" dirty="0" smtClean="0"/>
            <a:t>Вовлечение каждого в активную работу</a:t>
          </a:r>
          <a:endParaRPr lang="ru-RU" dirty="0"/>
        </a:p>
      </dgm:t>
    </dgm:pt>
    <dgm:pt modelId="{0F2852DD-3A8C-4163-8615-0369EFE6421B}" type="parTrans" cxnId="{C084523F-341D-40BC-AEA5-BE96BEC94131}">
      <dgm:prSet/>
      <dgm:spPr/>
      <dgm:t>
        <a:bodyPr/>
        <a:lstStyle/>
        <a:p>
          <a:endParaRPr lang="ru-RU"/>
        </a:p>
      </dgm:t>
    </dgm:pt>
    <dgm:pt modelId="{5B138B27-04A2-4964-84BF-96843B36B00F}" type="sibTrans" cxnId="{C084523F-341D-40BC-AEA5-BE96BEC94131}">
      <dgm:prSet/>
      <dgm:spPr/>
      <dgm:t>
        <a:bodyPr/>
        <a:lstStyle/>
        <a:p>
          <a:endParaRPr lang="ru-RU"/>
        </a:p>
      </dgm:t>
    </dgm:pt>
    <dgm:pt modelId="{1FAB316D-3EA7-43CC-9342-681AF2BAC622}">
      <dgm:prSet phldrT="[Текст]"/>
      <dgm:spPr/>
      <dgm:t>
        <a:bodyPr/>
        <a:lstStyle/>
        <a:p>
          <a:r>
            <a:rPr lang="ru-RU" dirty="0" smtClean="0"/>
            <a:t>Направление энергии ребёнка в нужное русло</a:t>
          </a:r>
          <a:endParaRPr lang="ru-RU" dirty="0"/>
        </a:p>
      </dgm:t>
    </dgm:pt>
    <dgm:pt modelId="{BE85E25D-C3B0-4A1F-99B0-B89B0E766817}" type="parTrans" cxnId="{67F9C016-EE24-4ECB-97E7-77C8115BE011}">
      <dgm:prSet/>
      <dgm:spPr/>
      <dgm:t>
        <a:bodyPr/>
        <a:lstStyle/>
        <a:p>
          <a:endParaRPr lang="ru-RU"/>
        </a:p>
      </dgm:t>
    </dgm:pt>
    <dgm:pt modelId="{795ADD29-539A-4228-A8BC-4BD8F13B6B3D}" type="sibTrans" cxnId="{67F9C016-EE24-4ECB-97E7-77C8115BE011}">
      <dgm:prSet/>
      <dgm:spPr/>
      <dgm:t>
        <a:bodyPr/>
        <a:lstStyle/>
        <a:p>
          <a:endParaRPr lang="ru-RU"/>
        </a:p>
      </dgm:t>
    </dgm:pt>
    <dgm:pt modelId="{7D2329BC-B7F8-497B-AD4B-67D4DCBEE791}">
      <dgm:prSet phldrT="[Текст]"/>
      <dgm:spPr/>
      <dgm:t>
        <a:bodyPr/>
        <a:lstStyle/>
        <a:p>
          <a:r>
            <a:rPr lang="ru-RU" dirty="0" smtClean="0"/>
            <a:t>Формирование познавательных интересов</a:t>
          </a:r>
          <a:endParaRPr lang="ru-RU" dirty="0"/>
        </a:p>
      </dgm:t>
    </dgm:pt>
    <dgm:pt modelId="{348BF531-6760-48CB-BC64-CDAAA239E33B}" type="parTrans" cxnId="{4118C2B0-0797-4D4A-A60F-3A32F120F5D8}">
      <dgm:prSet/>
      <dgm:spPr/>
      <dgm:t>
        <a:bodyPr/>
        <a:lstStyle/>
        <a:p>
          <a:endParaRPr lang="ru-RU"/>
        </a:p>
      </dgm:t>
    </dgm:pt>
    <dgm:pt modelId="{298E405E-B820-425B-AD34-2F4542E1DA8A}" type="sibTrans" cxnId="{4118C2B0-0797-4D4A-A60F-3A32F120F5D8}">
      <dgm:prSet/>
      <dgm:spPr/>
      <dgm:t>
        <a:bodyPr/>
        <a:lstStyle/>
        <a:p>
          <a:endParaRPr lang="ru-RU"/>
        </a:p>
      </dgm:t>
    </dgm:pt>
    <dgm:pt modelId="{FC9DF8AD-B3AA-43E1-BFAE-F50A4E519F6C}" type="pres">
      <dgm:prSet presAssocID="{89B8B6EE-9B01-4A3C-83F2-4FE3DA299B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382BF-0DD8-458B-A3DB-2C478991FCAC}" type="pres">
      <dgm:prSet presAssocID="{F612827B-C481-4B30-8642-FB5028EA1D1D}" presName="centerShape" presStyleLbl="node0" presStyleIdx="0" presStyleCnt="1" custScaleX="115925" custScaleY="108300"/>
      <dgm:spPr/>
      <dgm:t>
        <a:bodyPr/>
        <a:lstStyle/>
        <a:p>
          <a:endParaRPr lang="ru-RU"/>
        </a:p>
      </dgm:t>
    </dgm:pt>
    <dgm:pt modelId="{3D2805ED-0395-4AD3-B6B2-F5C83ABE10A9}" type="pres">
      <dgm:prSet presAssocID="{D8CC8C99-41AB-4682-B817-5F992294843F}" presName="node" presStyleLbl="node1" presStyleIdx="0" presStyleCnt="4" custScaleX="156406" custScaleY="12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07E90-B3B3-4E45-9DEB-71F375B500D5}" type="pres">
      <dgm:prSet presAssocID="{D8CC8C99-41AB-4682-B817-5F992294843F}" presName="dummy" presStyleCnt="0"/>
      <dgm:spPr/>
    </dgm:pt>
    <dgm:pt modelId="{A79291A0-4BB1-4059-91AC-3681E0D056ED}" type="pres">
      <dgm:prSet presAssocID="{99388158-EAD0-469C-9B1D-1BE4E6F271C4}" presName="sibTrans" presStyleLbl="sibTrans2D1" presStyleIdx="0" presStyleCnt="4" custLinFactNeighborX="3749" custLinFactNeighborY="-2930"/>
      <dgm:spPr/>
      <dgm:t>
        <a:bodyPr/>
        <a:lstStyle/>
        <a:p>
          <a:endParaRPr lang="ru-RU"/>
        </a:p>
      </dgm:t>
    </dgm:pt>
    <dgm:pt modelId="{0B6A90C7-5ADD-4315-9B91-53430F13B5A7}" type="pres">
      <dgm:prSet presAssocID="{CCAF5278-D32E-4DEC-BAAC-1A9559708A2D}" presName="node" presStyleLbl="node1" presStyleIdx="1" presStyleCnt="4" custScaleX="146188" custScaleY="152440" custRadScaleRad="103880" custRadScaleInc="-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C0873-3FF5-4200-B558-10C5B266CA89}" type="pres">
      <dgm:prSet presAssocID="{CCAF5278-D32E-4DEC-BAAC-1A9559708A2D}" presName="dummy" presStyleCnt="0"/>
      <dgm:spPr/>
    </dgm:pt>
    <dgm:pt modelId="{6BF4222C-325A-43A9-9587-46054AEB0B38}" type="pres">
      <dgm:prSet presAssocID="{5B138B27-04A2-4964-84BF-96843B36B00F}" presName="sibTrans" presStyleLbl="sibTrans2D1" presStyleIdx="1" presStyleCnt="4" custScaleX="99861" custScaleY="99448" custLinFactNeighborX="3680" custLinFactNeighborY="2727"/>
      <dgm:spPr/>
      <dgm:t>
        <a:bodyPr/>
        <a:lstStyle/>
        <a:p>
          <a:endParaRPr lang="ru-RU"/>
        </a:p>
      </dgm:t>
    </dgm:pt>
    <dgm:pt modelId="{8646958C-2F51-490D-9D78-EC56F6BAACC7}" type="pres">
      <dgm:prSet presAssocID="{1FAB316D-3EA7-43CC-9342-681AF2BAC622}" presName="node" presStyleLbl="node1" presStyleIdx="2" presStyleCnt="4" custScaleX="174536" custScaleY="132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21A9D-CF3D-4CCE-AC94-AE1617483569}" type="pres">
      <dgm:prSet presAssocID="{1FAB316D-3EA7-43CC-9342-681AF2BAC622}" presName="dummy" presStyleCnt="0"/>
      <dgm:spPr/>
    </dgm:pt>
    <dgm:pt modelId="{86857AE2-20CB-4CBC-B624-B0D66966F8B0}" type="pres">
      <dgm:prSet presAssocID="{795ADD29-539A-4228-A8BC-4BD8F13B6B3D}" presName="sibTrans" presStyleLbl="sibTrans2D1" presStyleIdx="2" presStyleCnt="4" custLinFactNeighborX="-5203" custLinFactNeighborY="1432"/>
      <dgm:spPr/>
      <dgm:t>
        <a:bodyPr/>
        <a:lstStyle/>
        <a:p>
          <a:endParaRPr lang="ru-RU"/>
        </a:p>
      </dgm:t>
    </dgm:pt>
    <dgm:pt modelId="{698F1F51-8622-49D4-9EEA-52779D738717}" type="pres">
      <dgm:prSet presAssocID="{7D2329BC-B7F8-497B-AD4B-67D4DCBEE791}" presName="node" presStyleLbl="node1" presStyleIdx="3" presStyleCnt="4" custScaleX="140704" custScaleY="150093" custRadScaleRad="105963" custRadScaleInc="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8E4E-1D13-4DCC-B96B-B00D8937F14D}" type="pres">
      <dgm:prSet presAssocID="{7D2329BC-B7F8-497B-AD4B-67D4DCBEE791}" presName="dummy" presStyleCnt="0"/>
      <dgm:spPr/>
    </dgm:pt>
    <dgm:pt modelId="{04E36251-1A4E-425D-99F7-2F8AB676A47E}" type="pres">
      <dgm:prSet presAssocID="{298E405E-B820-425B-AD34-2F4542E1DA8A}" presName="sibTrans" presStyleLbl="sibTrans2D1" presStyleIdx="3" presStyleCnt="4" custLinFactNeighborX="-5205" custLinFactNeighborY="-2843"/>
      <dgm:spPr/>
      <dgm:t>
        <a:bodyPr/>
        <a:lstStyle/>
        <a:p>
          <a:endParaRPr lang="ru-RU"/>
        </a:p>
      </dgm:t>
    </dgm:pt>
  </dgm:ptLst>
  <dgm:cxnLst>
    <dgm:cxn modelId="{E61BD0B1-7447-47C7-B708-ACF6C94F1C41}" type="presOf" srcId="{1FAB316D-3EA7-43CC-9342-681AF2BAC622}" destId="{8646958C-2F51-490D-9D78-EC56F6BAACC7}" srcOrd="0" destOrd="0" presId="urn:microsoft.com/office/officeart/2005/8/layout/radial6"/>
    <dgm:cxn modelId="{2703DD69-1406-484F-B043-0D900E118DC2}" type="presOf" srcId="{5B138B27-04A2-4964-84BF-96843B36B00F}" destId="{6BF4222C-325A-43A9-9587-46054AEB0B38}" srcOrd="0" destOrd="0" presId="urn:microsoft.com/office/officeart/2005/8/layout/radial6"/>
    <dgm:cxn modelId="{C23773C3-A283-4675-8227-7A9FEF409C03}" type="presOf" srcId="{7D2329BC-B7F8-497B-AD4B-67D4DCBEE791}" destId="{698F1F51-8622-49D4-9EEA-52779D738717}" srcOrd="0" destOrd="0" presId="urn:microsoft.com/office/officeart/2005/8/layout/radial6"/>
    <dgm:cxn modelId="{C084523F-341D-40BC-AEA5-BE96BEC94131}" srcId="{F612827B-C481-4B30-8642-FB5028EA1D1D}" destId="{CCAF5278-D32E-4DEC-BAAC-1A9559708A2D}" srcOrd="1" destOrd="0" parTransId="{0F2852DD-3A8C-4163-8615-0369EFE6421B}" sibTransId="{5B138B27-04A2-4964-84BF-96843B36B00F}"/>
    <dgm:cxn modelId="{4118C2B0-0797-4D4A-A60F-3A32F120F5D8}" srcId="{F612827B-C481-4B30-8642-FB5028EA1D1D}" destId="{7D2329BC-B7F8-497B-AD4B-67D4DCBEE791}" srcOrd="3" destOrd="0" parTransId="{348BF531-6760-48CB-BC64-CDAAA239E33B}" sibTransId="{298E405E-B820-425B-AD34-2F4542E1DA8A}"/>
    <dgm:cxn modelId="{DE12C582-2DFC-425E-BD19-6DE1D19B2A8D}" type="presOf" srcId="{298E405E-B820-425B-AD34-2F4542E1DA8A}" destId="{04E36251-1A4E-425D-99F7-2F8AB676A47E}" srcOrd="0" destOrd="0" presId="urn:microsoft.com/office/officeart/2005/8/layout/radial6"/>
    <dgm:cxn modelId="{7F5A84A4-3B71-4E2E-8CFD-5685E03289C7}" type="presOf" srcId="{D8CC8C99-41AB-4682-B817-5F992294843F}" destId="{3D2805ED-0395-4AD3-B6B2-F5C83ABE10A9}" srcOrd="0" destOrd="0" presId="urn:microsoft.com/office/officeart/2005/8/layout/radial6"/>
    <dgm:cxn modelId="{49CFA63F-BAED-4133-B0A1-E6874DA81F2D}" srcId="{89B8B6EE-9B01-4A3C-83F2-4FE3DA299B07}" destId="{F612827B-C481-4B30-8642-FB5028EA1D1D}" srcOrd="0" destOrd="0" parTransId="{08811428-484E-4966-9DD8-64C11A563D45}" sibTransId="{ADAF5341-A231-40AC-A5A1-B0C3D4DA4BC0}"/>
    <dgm:cxn modelId="{A4B05317-60A0-498A-888A-B5D7699D7A22}" type="presOf" srcId="{CCAF5278-D32E-4DEC-BAAC-1A9559708A2D}" destId="{0B6A90C7-5ADD-4315-9B91-53430F13B5A7}" srcOrd="0" destOrd="0" presId="urn:microsoft.com/office/officeart/2005/8/layout/radial6"/>
    <dgm:cxn modelId="{E9453757-B698-479F-A724-CE2E628E9A89}" srcId="{F612827B-C481-4B30-8642-FB5028EA1D1D}" destId="{D8CC8C99-41AB-4682-B817-5F992294843F}" srcOrd="0" destOrd="0" parTransId="{38310C1A-6160-40C6-BE40-F6ED43531495}" sibTransId="{99388158-EAD0-469C-9B1D-1BE4E6F271C4}"/>
    <dgm:cxn modelId="{67F9C016-EE24-4ECB-97E7-77C8115BE011}" srcId="{F612827B-C481-4B30-8642-FB5028EA1D1D}" destId="{1FAB316D-3EA7-43CC-9342-681AF2BAC622}" srcOrd="2" destOrd="0" parTransId="{BE85E25D-C3B0-4A1F-99B0-B89B0E766817}" sibTransId="{795ADD29-539A-4228-A8BC-4BD8F13B6B3D}"/>
    <dgm:cxn modelId="{7E610E78-8A65-4B99-86E2-A0A1B76625C7}" type="presOf" srcId="{795ADD29-539A-4228-A8BC-4BD8F13B6B3D}" destId="{86857AE2-20CB-4CBC-B624-B0D66966F8B0}" srcOrd="0" destOrd="0" presId="urn:microsoft.com/office/officeart/2005/8/layout/radial6"/>
    <dgm:cxn modelId="{2F5C4D98-3047-416C-9E7C-FA02597BD338}" type="presOf" srcId="{F612827B-C481-4B30-8642-FB5028EA1D1D}" destId="{171382BF-0DD8-458B-A3DB-2C478991FCAC}" srcOrd="0" destOrd="0" presId="urn:microsoft.com/office/officeart/2005/8/layout/radial6"/>
    <dgm:cxn modelId="{44463060-0FDA-4E4B-8307-6B1C50482203}" type="presOf" srcId="{99388158-EAD0-469C-9B1D-1BE4E6F271C4}" destId="{A79291A0-4BB1-4059-91AC-3681E0D056ED}" srcOrd="0" destOrd="0" presId="urn:microsoft.com/office/officeart/2005/8/layout/radial6"/>
    <dgm:cxn modelId="{6AE560A3-1E70-49EA-BB9D-847C89172335}" type="presOf" srcId="{89B8B6EE-9B01-4A3C-83F2-4FE3DA299B07}" destId="{FC9DF8AD-B3AA-43E1-BFAE-F50A4E519F6C}" srcOrd="0" destOrd="0" presId="urn:microsoft.com/office/officeart/2005/8/layout/radial6"/>
    <dgm:cxn modelId="{1DB8D780-BEA8-4710-96F4-2DC3061062D7}" type="presParOf" srcId="{FC9DF8AD-B3AA-43E1-BFAE-F50A4E519F6C}" destId="{171382BF-0DD8-458B-A3DB-2C478991FCAC}" srcOrd="0" destOrd="0" presId="urn:microsoft.com/office/officeart/2005/8/layout/radial6"/>
    <dgm:cxn modelId="{BF7AA8FB-7558-4B7E-8B47-5C5EAF0C7248}" type="presParOf" srcId="{FC9DF8AD-B3AA-43E1-BFAE-F50A4E519F6C}" destId="{3D2805ED-0395-4AD3-B6B2-F5C83ABE10A9}" srcOrd="1" destOrd="0" presId="urn:microsoft.com/office/officeart/2005/8/layout/radial6"/>
    <dgm:cxn modelId="{1802B5A2-879A-40AB-98AF-A8A220F8044C}" type="presParOf" srcId="{FC9DF8AD-B3AA-43E1-BFAE-F50A4E519F6C}" destId="{69407E90-B3B3-4E45-9DEB-71F375B500D5}" srcOrd="2" destOrd="0" presId="urn:microsoft.com/office/officeart/2005/8/layout/radial6"/>
    <dgm:cxn modelId="{E481390C-D51C-408D-89E9-8AACD8DC9D03}" type="presParOf" srcId="{FC9DF8AD-B3AA-43E1-BFAE-F50A4E519F6C}" destId="{A79291A0-4BB1-4059-91AC-3681E0D056ED}" srcOrd="3" destOrd="0" presId="urn:microsoft.com/office/officeart/2005/8/layout/radial6"/>
    <dgm:cxn modelId="{A7B1160C-AD68-4D1F-B37E-C891A5DBD461}" type="presParOf" srcId="{FC9DF8AD-B3AA-43E1-BFAE-F50A4E519F6C}" destId="{0B6A90C7-5ADD-4315-9B91-53430F13B5A7}" srcOrd="4" destOrd="0" presId="urn:microsoft.com/office/officeart/2005/8/layout/radial6"/>
    <dgm:cxn modelId="{13AD3C85-E6F6-4D7D-931E-00FAE6580C3C}" type="presParOf" srcId="{FC9DF8AD-B3AA-43E1-BFAE-F50A4E519F6C}" destId="{3CBC0873-3FF5-4200-B558-10C5B266CA89}" srcOrd="5" destOrd="0" presId="urn:microsoft.com/office/officeart/2005/8/layout/radial6"/>
    <dgm:cxn modelId="{F28EF989-D686-4B3E-B395-34CAC393C669}" type="presParOf" srcId="{FC9DF8AD-B3AA-43E1-BFAE-F50A4E519F6C}" destId="{6BF4222C-325A-43A9-9587-46054AEB0B38}" srcOrd="6" destOrd="0" presId="urn:microsoft.com/office/officeart/2005/8/layout/radial6"/>
    <dgm:cxn modelId="{C3DB9685-F4F5-4DBA-A377-C3E51E846899}" type="presParOf" srcId="{FC9DF8AD-B3AA-43E1-BFAE-F50A4E519F6C}" destId="{8646958C-2F51-490D-9D78-EC56F6BAACC7}" srcOrd="7" destOrd="0" presId="urn:microsoft.com/office/officeart/2005/8/layout/radial6"/>
    <dgm:cxn modelId="{D7D472F9-15D0-42DD-A9FE-BFCE10671912}" type="presParOf" srcId="{FC9DF8AD-B3AA-43E1-BFAE-F50A4E519F6C}" destId="{4EC21A9D-CF3D-4CCE-AC94-AE1617483569}" srcOrd="8" destOrd="0" presId="urn:microsoft.com/office/officeart/2005/8/layout/radial6"/>
    <dgm:cxn modelId="{CAF41787-3120-4AF4-A84D-08543F2D8B6E}" type="presParOf" srcId="{FC9DF8AD-B3AA-43E1-BFAE-F50A4E519F6C}" destId="{86857AE2-20CB-4CBC-B624-B0D66966F8B0}" srcOrd="9" destOrd="0" presId="urn:microsoft.com/office/officeart/2005/8/layout/radial6"/>
    <dgm:cxn modelId="{464A055A-F941-4492-AA66-CDC72CF5A202}" type="presParOf" srcId="{FC9DF8AD-B3AA-43E1-BFAE-F50A4E519F6C}" destId="{698F1F51-8622-49D4-9EEA-52779D738717}" srcOrd="10" destOrd="0" presId="urn:microsoft.com/office/officeart/2005/8/layout/radial6"/>
    <dgm:cxn modelId="{EF818E3B-A0B6-4FC3-B9D1-9988D917CBD9}" type="presParOf" srcId="{FC9DF8AD-B3AA-43E1-BFAE-F50A4E519F6C}" destId="{099B8E4E-1D13-4DCC-B96B-B00D8937F14D}" srcOrd="11" destOrd="0" presId="urn:microsoft.com/office/officeart/2005/8/layout/radial6"/>
    <dgm:cxn modelId="{03977A31-0E9D-4BA5-82DF-53B5214C3E48}" type="presParOf" srcId="{FC9DF8AD-B3AA-43E1-BFAE-F50A4E519F6C}" destId="{04E36251-1A4E-425D-99F7-2F8AB676A47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6251-1A4E-425D-99F7-2F8AB676A47E}">
      <dsp:nvSpPr>
        <dsp:cNvPr id="0" name=""/>
        <dsp:cNvSpPr/>
      </dsp:nvSpPr>
      <dsp:spPr>
        <a:xfrm>
          <a:off x="1477541" y="576082"/>
          <a:ext cx="4854860" cy="4854860"/>
        </a:xfrm>
        <a:prstGeom prst="blockArc">
          <a:avLst>
            <a:gd name="adj1" fmla="val 10832757"/>
            <a:gd name="adj2" fmla="val 1640506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57AE2-20CB-4CBC-B624-B0D66966F8B0}">
      <dsp:nvSpPr>
        <dsp:cNvPr id="0" name=""/>
        <dsp:cNvSpPr/>
      </dsp:nvSpPr>
      <dsp:spPr>
        <a:xfrm>
          <a:off x="1477542" y="792067"/>
          <a:ext cx="4854860" cy="4854860"/>
        </a:xfrm>
        <a:prstGeom prst="blockArc">
          <a:avLst>
            <a:gd name="adj1" fmla="val 5194798"/>
            <a:gd name="adj2" fmla="val 1084499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4222C-325A-43A9-9587-46054AEB0B38}">
      <dsp:nvSpPr>
        <dsp:cNvPr id="0" name=""/>
        <dsp:cNvSpPr/>
      </dsp:nvSpPr>
      <dsp:spPr>
        <a:xfrm>
          <a:off x="2145732" y="865904"/>
          <a:ext cx="4848111" cy="4828061"/>
        </a:xfrm>
        <a:prstGeom prst="blockArc">
          <a:avLst>
            <a:gd name="adj1" fmla="val 21480743"/>
            <a:gd name="adj2" fmla="val 553358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291A0-4BB1-4059-91AC-3681E0D056ED}">
      <dsp:nvSpPr>
        <dsp:cNvPr id="0" name=""/>
        <dsp:cNvSpPr/>
      </dsp:nvSpPr>
      <dsp:spPr>
        <a:xfrm>
          <a:off x="2145586" y="574290"/>
          <a:ext cx="4854860" cy="4854860"/>
        </a:xfrm>
        <a:prstGeom prst="blockArc">
          <a:avLst>
            <a:gd name="adj1" fmla="val 16066595"/>
            <a:gd name="adj2" fmla="val 2148592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82BF-0DD8-458B-A3DB-2C478991FCAC}">
      <dsp:nvSpPr>
        <dsp:cNvPr id="0" name=""/>
        <dsp:cNvSpPr/>
      </dsp:nvSpPr>
      <dsp:spPr>
        <a:xfrm>
          <a:off x="3002869" y="1934858"/>
          <a:ext cx="2592298" cy="2421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Актуальность применения</a:t>
          </a:r>
          <a:endParaRPr lang="ru-RU" sz="2400" kern="1200" dirty="0"/>
        </a:p>
      </dsp:txBody>
      <dsp:txXfrm>
        <a:off x="3382502" y="2289521"/>
        <a:ext cx="1833032" cy="1712463"/>
      </dsp:txXfrm>
    </dsp:sp>
    <dsp:sp modelId="{3D2805ED-0395-4AD3-B6B2-F5C83ABE10A9}">
      <dsp:nvSpPr>
        <dsp:cNvPr id="0" name=""/>
        <dsp:cNvSpPr/>
      </dsp:nvSpPr>
      <dsp:spPr>
        <a:xfrm>
          <a:off x="3074883" y="-241482"/>
          <a:ext cx="2448270" cy="203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Расширение границ жизни ребёнка</a:t>
          </a:r>
          <a:endParaRPr lang="ru-RU" sz="1700" kern="1200" dirty="0"/>
        </a:p>
      </dsp:txBody>
      <dsp:txXfrm>
        <a:off x="3433424" y="56143"/>
        <a:ext cx="1731188" cy="1437064"/>
      </dsp:txXfrm>
    </dsp:sp>
    <dsp:sp modelId="{0B6A90C7-5ADD-4315-9B91-53430F13B5A7}">
      <dsp:nvSpPr>
        <dsp:cNvPr id="0" name=""/>
        <dsp:cNvSpPr/>
      </dsp:nvSpPr>
      <dsp:spPr>
        <a:xfrm>
          <a:off x="5616618" y="1872210"/>
          <a:ext cx="2288324" cy="2386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Вовлечение каждого в активную работу</a:t>
          </a:r>
          <a:endParaRPr lang="ru-RU" sz="1700" kern="1200" dirty="0"/>
        </a:p>
      </dsp:txBody>
      <dsp:txXfrm>
        <a:off x="5951735" y="2221659"/>
        <a:ext cx="1618090" cy="1687291"/>
      </dsp:txXfrm>
    </dsp:sp>
    <dsp:sp modelId="{8646958C-2F51-490D-9D78-EC56F6BAACC7}">
      <dsp:nvSpPr>
        <dsp:cNvPr id="0" name=""/>
        <dsp:cNvSpPr/>
      </dsp:nvSpPr>
      <dsp:spPr>
        <a:xfrm>
          <a:off x="2932986" y="4482860"/>
          <a:ext cx="2732064" cy="2067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Направление энергии ребёнка в нужное русло</a:t>
          </a:r>
          <a:endParaRPr lang="ru-RU" sz="1700" kern="1200" dirty="0"/>
        </a:p>
      </dsp:txBody>
      <dsp:txXfrm>
        <a:off x="3333088" y="4785703"/>
        <a:ext cx="1931860" cy="1462255"/>
      </dsp:txXfrm>
    </dsp:sp>
    <dsp:sp modelId="{698F1F51-8622-49D4-9EEA-52779D738717}">
      <dsp:nvSpPr>
        <dsp:cNvPr id="0" name=""/>
        <dsp:cNvSpPr/>
      </dsp:nvSpPr>
      <dsp:spPr>
        <a:xfrm>
          <a:off x="685455" y="1944218"/>
          <a:ext cx="2202481" cy="2349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познавательных интересов</a:t>
          </a:r>
          <a:endParaRPr lang="ru-RU" sz="1700" kern="1200" dirty="0"/>
        </a:p>
      </dsp:txBody>
      <dsp:txXfrm>
        <a:off x="1008001" y="2288287"/>
        <a:ext cx="1557389" cy="166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6873-E9D6-4282-BEEB-D4239582E28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7DC44-8BAA-4E8C-97A3-D6F25CBB7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5003E0-21BD-437D-A03D-42A035426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38B20-CE34-43D3-B9D7-03D40D4E0C2E}" type="datetimeFigureOut">
              <a:rPr lang="ru-RU" smtClean="0"/>
              <a:pPr/>
              <a:t>21.04.2020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Ясенковская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b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Бобровского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Воронежской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4104456"/>
          </a:xfrm>
        </p:spPr>
        <p:txBody>
          <a:bodyPr>
            <a:normAutofit/>
          </a:bodyPr>
          <a:lstStyle/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Публичная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квалификационной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Алешиной Надежды Алексеевны</a:t>
            </a:r>
            <a:endParaRPr lang="ru-RU" sz="2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algn="l">
              <a:spcBef>
                <a:spcPts val="0"/>
              </a:spcBef>
              <a:buClr>
                <a:srgbClr val="0F6FC6"/>
              </a:buClr>
              <a:buSzPct val="80000"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стаж –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лет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5029"/>
            <a:ext cx="3059832" cy="1837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4" y="2236108"/>
            <a:ext cx="2928159" cy="4142009"/>
          </a:xfrm>
          <a:prstGeom prst="round2Diag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57150">
            <a:solidFill>
              <a:srgbClr val="0070C0"/>
            </a:solidFill>
          </a:ln>
          <a:effectLst>
            <a:innerShdw blurRad="114300">
              <a:schemeClr val="accent1"/>
            </a:inn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6588224" y="10527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Игровые технологии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АРТ-технологии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ИКТ-технологии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Проблемное обучение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ТРКМ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" y="27321"/>
            <a:ext cx="2426735" cy="1457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524476" cy="1143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7" y="2691419"/>
            <a:ext cx="1534139" cy="86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2937"/>
            <a:ext cx="1555514" cy="116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07" y="5041579"/>
            <a:ext cx="1624903" cy="121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57" y="1484784"/>
            <a:ext cx="1512168" cy="113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50" y="2763776"/>
            <a:ext cx="1155483" cy="86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11" y="3752024"/>
            <a:ext cx="1504614" cy="112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3861048"/>
            <a:ext cx="1158318" cy="154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0" y="5041579"/>
            <a:ext cx="1520073" cy="1140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47" y="3887809"/>
            <a:ext cx="1141859" cy="152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89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573481"/>
              </p:ext>
            </p:extLst>
          </p:nvPr>
        </p:nvGraphicFramePr>
        <p:xfrm>
          <a:off x="323528" y="332656"/>
          <a:ext cx="8640959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2700143" cy="16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7918" y="3049253"/>
            <a:ext cx="1251065" cy="172073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8" y="9884"/>
            <a:ext cx="2267203" cy="1361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18395" y="3078488"/>
            <a:ext cx="1261896" cy="17354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37" y="4621548"/>
            <a:ext cx="1279567" cy="17597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8488"/>
            <a:ext cx="1282971" cy="17644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56" y="4595410"/>
            <a:ext cx="1300903" cy="17891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82" y="3106727"/>
            <a:ext cx="1262438" cy="17362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0915" y="4579999"/>
            <a:ext cx="1516721" cy="20859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4502667"/>
            <a:ext cx="1355281" cy="18639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56" y="2915870"/>
            <a:ext cx="1268047" cy="17439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9" y="3092558"/>
            <a:ext cx="1272740" cy="17503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9837"/>
            <a:ext cx="1282971" cy="17644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07" y="1309758"/>
            <a:ext cx="1272550" cy="17501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82" y="1309836"/>
            <a:ext cx="1296248" cy="178272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77" y="4565247"/>
            <a:ext cx="1516722" cy="2085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06" y="1309758"/>
            <a:ext cx="1272550" cy="1750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56" y="1309836"/>
            <a:ext cx="1272492" cy="17500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09836"/>
            <a:ext cx="1237209" cy="17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22" y="5009706"/>
            <a:ext cx="1082828" cy="152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888" y="2452077"/>
            <a:ext cx="1315594" cy="1809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0140" y="1209431"/>
            <a:ext cx="1204240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7782" y="2459961"/>
            <a:ext cx="1308956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6564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Повышение педагогического мастерства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393632" cy="549208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000" dirty="0" smtClean="0"/>
              <a:t>Курсы повышения квалификации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114300" indent="0" algn="ctr">
              <a:buNone/>
            </a:pPr>
            <a:r>
              <a:rPr lang="ru-RU" sz="2000" dirty="0" smtClean="0"/>
              <a:t>Обмен опытом в профессиональных сообществах, публикации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890" y="1087930"/>
            <a:ext cx="1315592" cy="1809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5072" y="4262699"/>
            <a:ext cx="1536810" cy="2113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10" y="1707165"/>
            <a:ext cx="2232248" cy="16741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2" y="4551041"/>
            <a:ext cx="1117468" cy="1536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337" y="4283759"/>
            <a:ext cx="1424384" cy="19589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7098" y="4818955"/>
            <a:ext cx="1446074" cy="1988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4737" y="4286437"/>
            <a:ext cx="1410107" cy="1939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9099" y="4857022"/>
            <a:ext cx="1435190" cy="19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профессиональные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Почетная грамота отдела образования администрации Бобровского муниципального района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Диплом лауреата муниципального этапа Всероссийского профессионального конкурса «Учитель года России»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Активное участие в работе сетевых педагогических сообществ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0"/>
            <a:ext cx="2700143" cy="1621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6" y="3656075"/>
            <a:ext cx="1656185" cy="2277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89359" y="3825276"/>
            <a:ext cx="1701197" cy="2339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42735" y="4437112"/>
            <a:ext cx="1629189" cy="2240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0152" y="3818884"/>
            <a:ext cx="1629189" cy="2240614"/>
          </a:xfrm>
          <a:prstGeom prst="rect">
            <a:avLst/>
          </a:prstGeom>
          <a:ln w="5715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0988" y="4427464"/>
            <a:ext cx="1643220" cy="22599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10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Перспективы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профессиональной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деятельности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новых методик и технологий обучения</a:t>
            </a:r>
          </a:p>
          <a:p>
            <a:r>
              <a:rPr lang="ru-RU" dirty="0" smtClean="0"/>
              <a:t>Повышение качества подготовки учащихся для участия в олимпиадах различного уровня</a:t>
            </a:r>
          </a:p>
          <a:p>
            <a:r>
              <a:rPr lang="ru-RU" dirty="0" smtClean="0"/>
              <a:t>Продолжение очного и дистанционного распространения опыта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7" y="2869"/>
            <a:ext cx="2227657" cy="13378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16" y="3724458"/>
            <a:ext cx="4104456" cy="250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746226" y="3933056"/>
            <a:ext cx="2952328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Личный сайт</a:t>
            </a:r>
          </a:p>
          <a:p>
            <a:pPr algn="ctr"/>
            <a:r>
              <a:rPr lang="en-US" dirty="0"/>
              <a:t>https://infourok.ru/user/aleshina-nadezhda-alekseevna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6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626</TotalTime>
  <Words>127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                                                                                                  Муниципальное бюджетное общеобразовательное учреждение                                                                                                                      Ясенковская средняя общеобразовательная школа                                                                                                                                          Бобровского муниципального района                                                                                                                                                            Воронежской области</vt:lpstr>
      <vt:lpstr>Использование современных образовательных технологий</vt:lpstr>
      <vt:lpstr>Презентация PowerPoint</vt:lpstr>
      <vt:lpstr>Достижения учащихся</vt:lpstr>
      <vt:lpstr>Повышение педагогического мастерства</vt:lpstr>
      <vt:lpstr>Мои профессиональные  достижения</vt:lpstr>
      <vt:lpstr>Перспективы  профессиональной 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Ясенковская средняя общеобразовательная школа Бобровского муниципального района Воронежской области</dc:title>
  <dc:creator>Пользователь</dc:creator>
  <cp:lastModifiedBy>Пользователь</cp:lastModifiedBy>
  <cp:revision>32</cp:revision>
  <dcterms:created xsi:type="dcterms:W3CDTF">2020-03-19T15:42:36Z</dcterms:created>
  <dcterms:modified xsi:type="dcterms:W3CDTF">2020-04-21T10:55:01Z</dcterms:modified>
</cp:coreProperties>
</file>